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6" r:id="rId6"/>
    <p:sldId id="289" r:id="rId7"/>
    <p:sldId id="293" r:id="rId8"/>
    <p:sldId id="291" r:id="rId9"/>
    <p:sldId id="292" r:id="rId10"/>
    <p:sldId id="297" r:id="rId11"/>
    <p:sldId id="298" r:id="rId12"/>
    <p:sldId id="2076139026" r:id="rId13"/>
    <p:sldId id="300" r:id="rId14"/>
    <p:sldId id="294" r:id="rId15"/>
    <p:sldId id="295" r:id="rId16"/>
    <p:sldId id="296" r:id="rId17"/>
    <p:sldId id="2076139027" r:id="rId18"/>
    <p:sldId id="27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é Moreau" initials="CM" lastIdx="1" clrIdx="0">
    <p:extLst>
      <p:ext uri="{19B8F6BF-5375-455C-9EA6-DF929625EA0E}">
        <p15:presenceInfo xmlns:p15="http://schemas.microsoft.com/office/powerpoint/2012/main" userId="Chloé More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FFFFFF"/>
    <a:srgbClr val="107C10"/>
    <a:srgbClr val="FFB950"/>
    <a:srgbClr val="742774"/>
    <a:srgbClr val="0078D4"/>
    <a:srgbClr val="C147C1"/>
    <a:srgbClr val="92D050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rre Bourdial" userId="19a58df4-e329-4d71-8686-dd0cf6205507" providerId="ADAL" clId="{FE43275E-246D-49AF-8BBB-516AB4F5A1EC}"/>
    <pc:docChg chg="custSel modSld">
      <pc:chgData name="Pierre Bourdial" userId="19a58df4-e329-4d71-8686-dd0cf6205507" providerId="ADAL" clId="{FE43275E-246D-49AF-8BBB-516AB4F5A1EC}" dt="2021-03-25T15:54:38.469" v="1" actId="478"/>
      <pc:docMkLst>
        <pc:docMk/>
      </pc:docMkLst>
      <pc:sldChg chg="addSp delSp mod">
        <pc:chgData name="Pierre Bourdial" userId="19a58df4-e329-4d71-8686-dd0cf6205507" providerId="ADAL" clId="{FE43275E-246D-49AF-8BBB-516AB4F5A1EC}" dt="2021-03-25T15:54:38.469" v="1" actId="478"/>
        <pc:sldMkLst>
          <pc:docMk/>
          <pc:sldMk cId="1995448388" sldId="300"/>
        </pc:sldMkLst>
        <pc:spChg chg="add del">
          <ac:chgData name="Pierre Bourdial" userId="19a58df4-e329-4d71-8686-dd0cf6205507" providerId="ADAL" clId="{FE43275E-246D-49AF-8BBB-516AB4F5A1EC}" dt="2021-03-25T15:54:38.469" v="1" actId="478"/>
          <ac:spMkLst>
            <pc:docMk/>
            <pc:sldMk cId="1995448388" sldId="300"/>
            <ac:spMk id="112" creationId="{AEC07757-1E67-46D1-83F3-F4C7B09E9E95}"/>
          </ac:spMkLst>
        </pc:spChg>
      </pc:sldChg>
    </pc:docChg>
  </pc:docChgLst>
  <pc:docChgLst>
    <pc:chgData name="Sandra Boucenna" userId="df7afa48-015a-4d5f-9b7c-88961f0136b2" providerId="ADAL" clId="{F14F9E78-37C7-4326-B6D8-7E5F461A2D28}"/>
    <pc:docChg chg="undo custSel modSld">
      <pc:chgData name="Sandra Boucenna" userId="df7afa48-015a-4d5f-9b7c-88961f0136b2" providerId="ADAL" clId="{F14F9E78-37C7-4326-B6D8-7E5F461A2D28}" dt="2020-11-19T17:06:10.653" v="642" actId="6549"/>
      <pc:docMkLst>
        <pc:docMk/>
      </pc:docMkLst>
      <pc:sldChg chg="addSp delSp modSp mod">
        <pc:chgData name="Sandra Boucenna" userId="df7afa48-015a-4d5f-9b7c-88961f0136b2" providerId="ADAL" clId="{F14F9E78-37C7-4326-B6D8-7E5F461A2D28}" dt="2020-11-19T16:57:49.133" v="641"/>
        <pc:sldMkLst>
          <pc:docMk/>
          <pc:sldMk cId="2276668400" sldId="291"/>
        </pc:sldMkLst>
        <pc:spChg chg="mod">
          <ac:chgData name="Sandra Boucenna" userId="df7afa48-015a-4d5f-9b7c-88961f0136b2" providerId="ADAL" clId="{F14F9E78-37C7-4326-B6D8-7E5F461A2D28}" dt="2020-11-19T12:14:35.183" v="595" actId="1036"/>
          <ac:spMkLst>
            <pc:docMk/>
            <pc:sldMk cId="2276668400" sldId="291"/>
            <ac:spMk id="6" creationId="{09DCA675-B0D7-4A2F-8753-8E9068BEB16A}"/>
          </ac:spMkLst>
        </pc:spChg>
        <pc:spChg chg="mod">
          <ac:chgData name="Sandra Boucenna" userId="df7afa48-015a-4d5f-9b7c-88961f0136b2" providerId="ADAL" clId="{F14F9E78-37C7-4326-B6D8-7E5F461A2D28}" dt="2020-11-19T12:14:35.183" v="595" actId="1036"/>
          <ac:spMkLst>
            <pc:docMk/>
            <pc:sldMk cId="2276668400" sldId="291"/>
            <ac:spMk id="7" creationId="{375ECA90-094F-41A2-8C60-A9C7132FF683}"/>
          </ac:spMkLst>
        </pc:spChg>
        <pc:spChg chg="mod">
          <ac:chgData name="Sandra Boucenna" userId="df7afa48-015a-4d5f-9b7c-88961f0136b2" providerId="ADAL" clId="{F14F9E78-37C7-4326-B6D8-7E5F461A2D28}" dt="2020-11-19T12:08:48.101" v="43" actId="1076"/>
          <ac:spMkLst>
            <pc:docMk/>
            <pc:sldMk cId="2276668400" sldId="291"/>
            <ac:spMk id="9" creationId="{F7C5F6A6-6614-4480-B545-B9334DBD8364}"/>
          </ac:spMkLst>
        </pc:spChg>
        <pc:spChg chg="mod">
          <ac:chgData name="Sandra Boucenna" userId="df7afa48-015a-4d5f-9b7c-88961f0136b2" providerId="ADAL" clId="{F14F9E78-37C7-4326-B6D8-7E5F461A2D28}" dt="2020-11-19T12:09:35.755" v="51" actId="255"/>
          <ac:spMkLst>
            <pc:docMk/>
            <pc:sldMk cId="2276668400" sldId="291"/>
            <ac:spMk id="11" creationId="{C3E3EA5E-B939-4D64-83EC-03AF1782E206}"/>
          </ac:spMkLst>
        </pc:spChg>
        <pc:spChg chg="mod">
          <ac:chgData name="Sandra Boucenna" userId="df7afa48-015a-4d5f-9b7c-88961f0136b2" providerId="ADAL" clId="{F14F9E78-37C7-4326-B6D8-7E5F461A2D28}" dt="2020-11-19T12:14:35.183" v="595" actId="1036"/>
          <ac:spMkLst>
            <pc:docMk/>
            <pc:sldMk cId="2276668400" sldId="291"/>
            <ac:spMk id="12" creationId="{8993FE6A-0206-4343-AED3-BC70BE1A3D61}"/>
          </ac:spMkLst>
        </pc:spChg>
        <pc:spChg chg="mod">
          <ac:chgData name="Sandra Boucenna" userId="df7afa48-015a-4d5f-9b7c-88961f0136b2" providerId="ADAL" clId="{F14F9E78-37C7-4326-B6D8-7E5F461A2D28}" dt="2020-11-19T12:12:56.146" v="433" actId="255"/>
          <ac:spMkLst>
            <pc:docMk/>
            <pc:sldMk cId="2276668400" sldId="291"/>
            <ac:spMk id="15" creationId="{FA09BEC1-8F10-4EB3-829C-2A9A0018CD9D}"/>
          </ac:spMkLst>
        </pc:spChg>
        <pc:spChg chg="mod">
          <ac:chgData name="Sandra Boucenna" userId="df7afa48-015a-4d5f-9b7c-88961f0136b2" providerId="ADAL" clId="{F14F9E78-37C7-4326-B6D8-7E5F461A2D28}" dt="2020-11-19T12:10:28.062" v="69" actId="255"/>
          <ac:spMkLst>
            <pc:docMk/>
            <pc:sldMk cId="2276668400" sldId="291"/>
            <ac:spMk id="17" creationId="{E58532DA-8173-4A8A-B73C-337DC112C87A}"/>
          </ac:spMkLst>
        </pc:spChg>
        <pc:spChg chg="add del mod">
          <ac:chgData name="Sandra Boucenna" userId="df7afa48-015a-4d5f-9b7c-88961f0136b2" providerId="ADAL" clId="{F14F9E78-37C7-4326-B6D8-7E5F461A2D28}" dt="2020-11-19T16:56:30.269" v="623"/>
          <ac:spMkLst>
            <pc:docMk/>
            <pc:sldMk cId="2276668400" sldId="291"/>
            <ac:spMk id="18" creationId="{FB00D9B7-23F8-4DF7-80F7-C6735863B43B}"/>
          </ac:spMkLst>
        </pc:spChg>
        <pc:spChg chg="mod">
          <ac:chgData name="Sandra Boucenna" userId="df7afa48-015a-4d5f-9b7c-88961f0136b2" providerId="ADAL" clId="{F14F9E78-37C7-4326-B6D8-7E5F461A2D28}" dt="2020-11-19T12:15:39.125" v="616" actId="20577"/>
          <ac:spMkLst>
            <pc:docMk/>
            <pc:sldMk cId="2276668400" sldId="291"/>
            <ac:spMk id="19" creationId="{CA75E06C-93A7-4DF4-B78F-2760B69F92E8}"/>
          </ac:spMkLst>
        </pc:spChg>
        <pc:spChg chg="add del mod">
          <ac:chgData name="Sandra Boucenna" userId="df7afa48-015a-4d5f-9b7c-88961f0136b2" providerId="ADAL" clId="{F14F9E78-37C7-4326-B6D8-7E5F461A2D28}" dt="2020-11-19T16:57:49.133" v="641"/>
          <ac:spMkLst>
            <pc:docMk/>
            <pc:sldMk cId="2276668400" sldId="291"/>
            <ac:spMk id="20" creationId="{8EFBD686-7E42-43FA-AC99-DC98D03B160C}"/>
          </ac:spMkLst>
        </pc:spChg>
        <pc:spChg chg="mod">
          <ac:chgData name="Sandra Boucenna" userId="df7afa48-015a-4d5f-9b7c-88961f0136b2" providerId="ADAL" clId="{F14F9E78-37C7-4326-B6D8-7E5F461A2D28}" dt="2020-11-19T12:09:11.111" v="50" actId="1076"/>
          <ac:spMkLst>
            <pc:docMk/>
            <pc:sldMk cId="2276668400" sldId="291"/>
            <ac:spMk id="23" creationId="{5BB0E28D-143F-49E5-8F5E-CEBF12459181}"/>
          </ac:spMkLst>
        </pc:spChg>
        <pc:spChg chg="mod">
          <ac:chgData name="Sandra Boucenna" userId="df7afa48-015a-4d5f-9b7c-88961f0136b2" providerId="ADAL" clId="{F14F9E78-37C7-4326-B6D8-7E5F461A2D28}" dt="2020-11-19T12:14:35.183" v="595" actId="1036"/>
          <ac:spMkLst>
            <pc:docMk/>
            <pc:sldMk cId="2276668400" sldId="291"/>
            <ac:spMk id="25" creationId="{EA3E7A89-0443-4559-B481-2A47FF825B49}"/>
          </ac:spMkLst>
        </pc:spChg>
        <pc:spChg chg="mod">
          <ac:chgData name="Sandra Boucenna" userId="df7afa48-015a-4d5f-9b7c-88961f0136b2" providerId="ADAL" clId="{F14F9E78-37C7-4326-B6D8-7E5F461A2D28}" dt="2020-11-19T12:14:35.183" v="595" actId="1036"/>
          <ac:spMkLst>
            <pc:docMk/>
            <pc:sldMk cId="2276668400" sldId="291"/>
            <ac:spMk id="27" creationId="{64936C5F-3BC0-47D3-B0E4-5CB7B4194B06}"/>
          </ac:spMkLst>
        </pc:spChg>
        <pc:picChg chg="add del mod">
          <ac:chgData name="Sandra Boucenna" userId="df7afa48-015a-4d5f-9b7c-88961f0136b2" providerId="ADAL" clId="{F14F9E78-37C7-4326-B6D8-7E5F461A2D28}" dt="2020-11-19T16:57:47.527" v="638" actId="22"/>
          <ac:picMkLst>
            <pc:docMk/>
            <pc:sldMk cId="2276668400" sldId="291"/>
            <ac:picMk id="3" creationId="{076C261F-767E-48E6-AD52-D6E9BFC064F7}"/>
          </ac:picMkLst>
        </pc:picChg>
        <pc:picChg chg="mod">
          <ac:chgData name="Sandra Boucenna" userId="df7afa48-015a-4d5f-9b7c-88961f0136b2" providerId="ADAL" clId="{F14F9E78-37C7-4326-B6D8-7E5F461A2D28}" dt="2020-11-19T12:14:35.183" v="595" actId="1036"/>
          <ac:picMkLst>
            <pc:docMk/>
            <pc:sldMk cId="2276668400" sldId="291"/>
            <ac:picMk id="4" creationId="{E3B76AFE-37D7-4ACB-B74C-C2575A8A1922}"/>
          </ac:picMkLst>
        </pc:picChg>
        <pc:picChg chg="mod">
          <ac:chgData name="Sandra Boucenna" userId="df7afa48-015a-4d5f-9b7c-88961f0136b2" providerId="ADAL" clId="{F14F9E78-37C7-4326-B6D8-7E5F461A2D28}" dt="2020-11-19T12:14:35.183" v="595" actId="1036"/>
          <ac:picMkLst>
            <pc:docMk/>
            <pc:sldMk cId="2276668400" sldId="291"/>
            <ac:picMk id="8" creationId="{BEFB1C0C-7B68-4657-9D23-3874EC5E6282}"/>
          </ac:picMkLst>
        </pc:picChg>
        <pc:picChg chg="mod">
          <ac:chgData name="Sandra Boucenna" userId="df7afa48-015a-4d5f-9b7c-88961f0136b2" providerId="ADAL" clId="{F14F9E78-37C7-4326-B6D8-7E5F461A2D28}" dt="2020-11-19T12:14:35.183" v="595" actId="1036"/>
          <ac:picMkLst>
            <pc:docMk/>
            <pc:sldMk cId="2276668400" sldId="291"/>
            <ac:picMk id="26" creationId="{873B100B-4611-4738-BE2B-83DA51053E0D}"/>
          </ac:picMkLst>
        </pc:picChg>
      </pc:sldChg>
      <pc:sldChg chg="modSp mod">
        <pc:chgData name="Sandra Boucenna" userId="df7afa48-015a-4d5f-9b7c-88961f0136b2" providerId="ADAL" clId="{F14F9E78-37C7-4326-B6D8-7E5F461A2D28}" dt="2020-11-19T12:28:38.905" v="617" actId="20577"/>
        <pc:sldMkLst>
          <pc:docMk/>
          <pc:sldMk cId="1139583196" sldId="295"/>
        </pc:sldMkLst>
        <pc:spChg chg="mod">
          <ac:chgData name="Sandra Boucenna" userId="df7afa48-015a-4d5f-9b7c-88961f0136b2" providerId="ADAL" clId="{F14F9E78-37C7-4326-B6D8-7E5F461A2D28}" dt="2020-11-19T12:28:38.905" v="617" actId="20577"/>
          <ac:spMkLst>
            <pc:docMk/>
            <pc:sldMk cId="1139583196" sldId="295"/>
            <ac:spMk id="21" creationId="{6228DF47-D009-4374-ADA4-476339626D07}"/>
          </ac:spMkLst>
        </pc:spChg>
      </pc:sldChg>
      <pc:sldChg chg="modSp mod">
        <pc:chgData name="Sandra Boucenna" userId="df7afa48-015a-4d5f-9b7c-88961f0136b2" providerId="ADAL" clId="{F14F9E78-37C7-4326-B6D8-7E5F461A2D28}" dt="2020-11-19T17:06:10.653" v="642" actId="6549"/>
        <pc:sldMkLst>
          <pc:docMk/>
          <pc:sldMk cId="2688537126" sldId="296"/>
        </pc:sldMkLst>
        <pc:spChg chg="mod">
          <ac:chgData name="Sandra Boucenna" userId="df7afa48-015a-4d5f-9b7c-88961f0136b2" providerId="ADAL" clId="{F14F9E78-37C7-4326-B6D8-7E5F461A2D28}" dt="2020-11-19T17:06:10.653" v="642" actId="6549"/>
          <ac:spMkLst>
            <pc:docMk/>
            <pc:sldMk cId="2688537126" sldId="296"/>
            <ac:spMk id="25" creationId="{9492B926-1E96-40D1-8160-310071E474A8}"/>
          </ac:spMkLst>
        </pc:spChg>
      </pc:sldChg>
    </pc:docChg>
  </pc:docChgLst>
  <pc:docChgLst>
    <pc:chgData name="Pierre Bourdial" userId="19a58df4-e329-4d71-8686-dd0cf6205507" providerId="ADAL" clId="{335548A0-6514-4BDE-B72F-152BAFFC5088}"/>
    <pc:docChg chg="undo custSel addSld delSld modSld sldOrd addMainMaster delMainMaster modMainMaster">
      <pc:chgData name="Pierre Bourdial" userId="19a58df4-e329-4d71-8686-dd0cf6205507" providerId="ADAL" clId="{335548A0-6514-4BDE-B72F-152BAFFC5088}" dt="2020-11-19T14:43:11.014" v="1882" actId="313"/>
      <pc:docMkLst>
        <pc:docMk/>
      </pc:docMkLst>
      <pc:sldChg chg="del">
        <pc:chgData name="Pierre Bourdial" userId="19a58df4-e329-4d71-8686-dd0cf6205507" providerId="ADAL" clId="{335548A0-6514-4BDE-B72F-152BAFFC5088}" dt="2020-11-19T14:39:45.196" v="1756" actId="47"/>
        <pc:sldMkLst>
          <pc:docMk/>
          <pc:sldMk cId="3584562402" sldId="257"/>
        </pc:sldMkLst>
      </pc:sldChg>
      <pc:sldChg chg="del">
        <pc:chgData name="Pierre Bourdial" userId="19a58df4-e329-4d71-8686-dd0cf6205507" providerId="ADAL" clId="{335548A0-6514-4BDE-B72F-152BAFFC5088}" dt="2020-11-19T14:39:45.196" v="1756" actId="47"/>
        <pc:sldMkLst>
          <pc:docMk/>
          <pc:sldMk cId="479318337" sldId="259"/>
        </pc:sldMkLst>
      </pc:sldChg>
      <pc:sldChg chg="del">
        <pc:chgData name="Pierre Bourdial" userId="19a58df4-e329-4d71-8686-dd0cf6205507" providerId="ADAL" clId="{335548A0-6514-4BDE-B72F-152BAFFC5088}" dt="2020-11-19T14:39:45.196" v="1756" actId="47"/>
        <pc:sldMkLst>
          <pc:docMk/>
          <pc:sldMk cId="4186977425" sldId="261"/>
        </pc:sldMkLst>
      </pc:sldChg>
      <pc:sldChg chg="del">
        <pc:chgData name="Pierre Bourdial" userId="19a58df4-e329-4d71-8686-dd0cf6205507" providerId="ADAL" clId="{335548A0-6514-4BDE-B72F-152BAFFC5088}" dt="2020-11-19T14:39:45.196" v="1756" actId="47"/>
        <pc:sldMkLst>
          <pc:docMk/>
          <pc:sldMk cId="3364550192" sldId="263"/>
        </pc:sldMkLst>
      </pc:sldChg>
      <pc:sldChg chg="del">
        <pc:chgData name="Pierre Bourdial" userId="19a58df4-e329-4d71-8686-dd0cf6205507" providerId="ADAL" clId="{335548A0-6514-4BDE-B72F-152BAFFC5088}" dt="2020-11-19T14:39:45.196" v="1756" actId="47"/>
        <pc:sldMkLst>
          <pc:docMk/>
          <pc:sldMk cId="4112544391" sldId="265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2553005228" sldId="267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3281355632" sldId="269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393187528" sldId="271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2667237260" sldId="273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3237778750" sldId="275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3283454314" sldId="277"/>
        </pc:sldMkLst>
      </pc:sldChg>
      <pc:sldChg chg="del">
        <pc:chgData name="Pierre Bourdial" userId="19a58df4-e329-4d71-8686-dd0cf6205507" providerId="ADAL" clId="{335548A0-6514-4BDE-B72F-152BAFFC5088}" dt="2020-11-19T14:39:45.196" v="1756" actId="47"/>
        <pc:sldMkLst>
          <pc:docMk/>
          <pc:sldMk cId="3084711398" sldId="280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3767635604" sldId="281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218431082" sldId="282"/>
        </pc:sldMkLst>
      </pc:sldChg>
      <pc:sldChg chg="add del ord">
        <pc:chgData name="Pierre Bourdial" userId="19a58df4-e329-4d71-8686-dd0cf6205507" providerId="ADAL" clId="{335548A0-6514-4BDE-B72F-152BAFFC5088}" dt="2020-11-19T14:41:21.857" v="1844" actId="47"/>
        <pc:sldMkLst>
          <pc:docMk/>
          <pc:sldMk cId="3476807286" sldId="283"/>
        </pc:sldMkLst>
      </pc:sldChg>
      <pc:sldChg chg="delSp modSp add mod">
        <pc:chgData name="Pierre Bourdial" userId="19a58df4-e329-4d71-8686-dd0cf6205507" providerId="ADAL" clId="{335548A0-6514-4BDE-B72F-152BAFFC5088}" dt="2020-11-19T10:13:05.618" v="18" actId="20577"/>
        <pc:sldMkLst>
          <pc:docMk/>
          <pc:sldMk cId="1259329729" sldId="294"/>
        </pc:sldMkLst>
        <pc:spChg chg="mod">
          <ac:chgData name="Pierre Bourdial" userId="19a58df4-e329-4d71-8686-dd0cf6205507" providerId="ADAL" clId="{335548A0-6514-4BDE-B72F-152BAFFC5088}" dt="2020-11-19T10:13:05.618" v="18" actId="20577"/>
          <ac:spMkLst>
            <pc:docMk/>
            <pc:sldMk cId="1259329729" sldId="294"/>
            <ac:spMk id="4" creationId="{6A7C52FF-EC4E-48D7-98CF-7031E1FE7BFD}"/>
          </ac:spMkLst>
        </pc:spChg>
        <pc:spChg chg="del">
          <ac:chgData name="Pierre Bourdial" userId="19a58df4-e329-4d71-8686-dd0cf6205507" providerId="ADAL" clId="{335548A0-6514-4BDE-B72F-152BAFFC5088}" dt="2020-11-19T10:13:02.315" v="17" actId="478"/>
          <ac:spMkLst>
            <pc:docMk/>
            <pc:sldMk cId="1259329729" sldId="294"/>
            <ac:spMk id="5" creationId="{34255C60-33C4-488E-8022-5D7C07E5F8C2}"/>
          </ac:spMkLst>
        </pc:spChg>
      </pc:sldChg>
      <pc:sldChg chg="addSp delSp modSp new mod">
        <pc:chgData name="Pierre Bourdial" userId="19a58df4-e329-4d71-8686-dd0cf6205507" providerId="ADAL" clId="{335548A0-6514-4BDE-B72F-152BAFFC5088}" dt="2020-11-19T14:43:08.214" v="1881" actId="313"/>
        <pc:sldMkLst>
          <pc:docMk/>
          <pc:sldMk cId="1139583196" sldId="295"/>
        </pc:sldMkLst>
        <pc:spChg chg="mod">
          <ac:chgData name="Pierre Bourdial" userId="19a58df4-e329-4d71-8686-dd0cf6205507" providerId="ADAL" clId="{335548A0-6514-4BDE-B72F-152BAFFC5088}" dt="2020-11-19T14:43:08.214" v="1881" actId="313"/>
          <ac:spMkLst>
            <pc:docMk/>
            <pc:sldMk cId="1139583196" sldId="295"/>
            <ac:spMk id="2" creationId="{7D569214-39E1-416F-AE7E-C2B41BB9DB93}"/>
          </ac:spMkLst>
        </pc:spChg>
        <pc:spChg chg="del">
          <ac:chgData name="Pierre Bourdial" userId="19a58df4-e329-4d71-8686-dd0cf6205507" providerId="ADAL" clId="{335548A0-6514-4BDE-B72F-152BAFFC5088}" dt="2020-11-19T10:14:14.243" v="24" actId="478"/>
          <ac:spMkLst>
            <pc:docMk/>
            <pc:sldMk cId="1139583196" sldId="295"/>
            <ac:spMk id="3" creationId="{534CC4C0-E06A-4BF8-B4D7-9732C0FFEBB1}"/>
          </ac:spMkLst>
        </pc:spChg>
        <pc:spChg chg="add mod">
          <ac:chgData name="Pierre Bourdial" userId="19a58df4-e329-4d71-8686-dd0cf6205507" providerId="ADAL" clId="{335548A0-6514-4BDE-B72F-152BAFFC5088}" dt="2020-11-19T10:19:04.311" v="110" actId="1076"/>
          <ac:spMkLst>
            <pc:docMk/>
            <pc:sldMk cId="1139583196" sldId="295"/>
            <ac:spMk id="13" creationId="{4E1F9FA7-2C2A-41EE-88A3-B90F6C6785D0}"/>
          </ac:spMkLst>
        </pc:spChg>
        <pc:spChg chg="add del mod">
          <ac:chgData name="Pierre Bourdial" userId="19a58df4-e329-4d71-8686-dd0cf6205507" providerId="ADAL" clId="{335548A0-6514-4BDE-B72F-152BAFFC5088}" dt="2020-11-19T10:24:09.008" v="343" actId="478"/>
          <ac:spMkLst>
            <pc:docMk/>
            <pc:sldMk cId="1139583196" sldId="295"/>
            <ac:spMk id="15" creationId="{DDB4486D-8381-4DC3-BCD5-7986BCA2E4E3}"/>
          </ac:spMkLst>
        </pc:spChg>
        <pc:spChg chg="add mod">
          <ac:chgData name="Pierre Bourdial" userId="19a58df4-e329-4d71-8686-dd0cf6205507" providerId="ADAL" clId="{335548A0-6514-4BDE-B72F-152BAFFC5088}" dt="2020-11-19T10:23:39.778" v="340" actId="1076"/>
          <ac:spMkLst>
            <pc:docMk/>
            <pc:sldMk cId="1139583196" sldId="295"/>
            <ac:spMk id="17" creationId="{4DC98F63-A4B7-4FDF-B8C5-3B14BE75C808}"/>
          </ac:spMkLst>
        </pc:spChg>
        <pc:spChg chg="add del mod">
          <ac:chgData name="Pierre Bourdial" userId="19a58df4-e329-4d71-8686-dd0cf6205507" providerId="ADAL" clId="{335548A0-6514-4BDE-B72F-152BAFFC5088}" dt="2020-11-19T10:24:09.008" v="343" actId="478"/>
          <ac:spMkLst>
            <pc:docMk/>
            <pc:sldMk cId="1139583196" sldId="295"/>
            <ac:spMk id="19" creationId="{7BC9D30A-472E-4A98-9412-131860F62909}"/>
          </ac:spMkLst>
        </pc:spChg>
        <pc:spChg chg="add mod">
          <ac:chgData name="Pierre Bourdial" userId="19a58df4-e329-4d71-8686-dd0cf6205507" providerId="ADAL" clId="{335548A0-6514-4BDE-B72F-152BAFFC5088}" dt="2020-11-19T10:29:31.620" v="624" actId="20577"/>
          <ac:spMkLst>
            <pc:docMk/>
            <pc:sldMk cId="1139583196" sldId="295"/>
            <ac:spMk id="21" creationId="{6228DF47-D009-4374-ADA4-476339626D07}"/>
          </ac:spMkLst>
        </pc:spChg>
        <pc:spChg chg="add del mod">
          <ac:chgData name="Pierre Bourdial" userId="19a58df4-e329-4d71-8686-dd0cf6205507" providerId="ADAL" clId="{335548A0-6514-4BDE-B72F-152BAFFC5088}" dt="2020-11-19T10:24:09.008" v="343" actId="478"/>
          <ac:spMkLst>
            <pc:docMk/>
            <pc:sldMk cId="1139583196" sldId="295"/>
            <ac:spMk id="23" creationId="{9CEF497A-3EA8-4DAC-BF3E-A63E2F569A0A}"/>
          </ac:spMkLst>
        </pc:spChg>
        <pc:spChg chg="add mod">
          <ac:chgData name="Pierre Bourdial" userId="19a58df4-e329-4d71-8686-dd0cf6205507" providerId="ADAL" clId="{335548A0-6514-4BDE-B72F-152BAFFC5088}" dt="2020-11-19T10:29:47.973" v="643" actId="20577"/>
          <ac:spMkLst>
            <pc:docMk/>
            <pc:sldMk cId="1139583196" sldId="295"/>
            <ac:spMk id="25" creationId="{9492B926-1E96-40D1-8160-310071E474A8}"/>
          </ac:spMkLst>
        </pc:spChg>
        <pc:spChg chg="add del mod">
          <ac:chgData name="Pierre Bourdial" userId="19a58df4-e329-4d71-8686-dd0cf6205507" providerId="ADAL" clId="{335548A0-6514-4BDE-B72F-152BAFFC5088}" dt="2020-11-19T10:24:09.008" v="343" actId="478"/>
          <ac:spMkLst>
            <pc:docMk/>
            <pc:sldMk cId="1139583196" sldId="295"/>
            <ac:spMk id="27" creationId="{2A368CD7-3E53-4F5C-817E-813425D6B9EF}"/>
          </ac:spMkLst>
        </pc:spChg>
        <pc:spChg chg="add del mod">
          <ac:chgData name="Pierre Bourdial" userId="19a58df4-e329-4d71-8686-dd0cf6205507" providerId="ADAL" clId="{335548A0-6514-4BDE-B72F-152BAFFC5088}" dt="2020-11-19T10:25:52.757" v="450" actId="478"/>
          <ac:spMkLst>
            <pc:docMk/>
            <pc:sldMk cId="1139583196" sldId="295"/>
            <ac:spMk id="28" creationId="{CEF2630C-EE97-45F0-9BB5-3F0F14DD2943}"/>
          </ac:spMkLst>
        </pc:spChg>
        <pc:spChg chg="add del mod">
          <ac:chgData name="Pierre Bourdial" userId="19a58df4-e329-4d71-8686-dd0cf6205507" providerId="ADAL" clId="{335548A0-6514-4BDE-B72F-152BAFFC5088}" dt="2020-11-19T10:25:52.757" v="450" actId="478"/>
          <ac:spMkLst>
            <pc:docMk/>
            <pc:sldMk cId="1139583196" sldId="295"/>
            <ac:spMk id="29" creationId="{B14D391D-C4E4-4EC3-9D8D-665380389EFD}"/>
          </ac:spMkLst>
        </pc:spChg>
        <pc:spChg chg="add del mod">
          <ac:chgData name="Pierre Bourdial" userId="19a58df4-e329-4d71-8686-dd0cf6205507" providerId="ADAL" clId="{335548A0-6514-4BDE-B72F-152BAFFC5088}" dt="2020-11-19T10:25:52.757" v="450" actId="478"/>
          <ac:spMkLst>
            <pc:docMk/>
            <pc:sldMk cId="1139583196" sldId="295"/>
            <ac:spMk id="30" creationId="{8B33CBCC-4283-45B3-856B-4C35D284F65D}"/>
          </ac:spMkLst>
        </pc:spChg>
        <pc:spChg chg="add del mod">
          <ac:chgData name="Pierre Bourdial" userId="19a58df4-e329-4d71-8686-dd0cf6205507" providerId="ADAL" clId="{335548A0-6514-4BDE-B72F-152BAFFC5088}" dt="2020-11-19T10:25:52.757" v="450" actId="478"/>
          <ac:spMkLst>
            <pc:docMk/>
            <pc:sldMk cId="1139583196" sldId="295"/>
            <ac:spMk id="31" creationId="{46D50606-5A46-46D1-B4DB-E64ED7EED2A0}"/>
          </ac:spMkLst>
        </pc:spChg>
        <pc:spChg chg="add del mod">
          <ac:chgData name="Pierre Bourdial" userId="19a58df4-e329-4d71-8686-dd0cf6205507" providerId="ADAL" clId="{335548A0-6514-4BDE-B72F-152BAFFC5088}" dt="2020-11-19T10:26:51.708" v="539" actId="478"/>
          <ac:spMkLst>
            <pc:docMk/>
            <pc:sldMk cId="1139583196" sldId="295"/>
            <ac:spMk id="32" creationId="{AE6B494A-54BF-4C76-9C6C-F235DB30A470}"/>
          </ac:spMkLst>
        </pc:spChg>
        <pc:spChg chg="add del mod">
          <ac:chgData name="Pierre Bourdial" userId="19a58df4-e329-4d71-8686-dd0cf6205507" providerId="ADAL" clId="{335548A0-6514-4BDE-B72F-152BAFFC5088}" dt="2020-11-19T10:26:51.708" v="539" actId="478"/>
          <ac:spMkLst>
            <pc:docMk/>
            <pc:sldMk cId="1139583196" sldId="295"/>
            <ac:spMk id="33" creationId="{80029175-551F-480F-B306-2BB3BD4B657E}"/>
          </ac:spMkLst>
        </pc:spChg>
        <pc:spChg chg="add del mod">
          <ac:chgData name="Pierre Bourdial" userId="19a58df4-e329-4d71-8686-dd0cf6205507" providerId="ADAL" clId="{335548A0-6514-4BDE-B72F-152BAFFC5088}" dt="2020-11-19T10:26:51.708" v="539" actId="478"/>
          <ac:spMkLst>
            <pc:docMk/>
            <pc:sldMk cId="1139583196" sldId="295"/>
            <ac:spMk id="34" creationId="{FFEE5363-48EF-4558-A5C0-CF3A8BA1B3F6}"/>
          </ac:spMkLst>
        </pc:spChg>
        <pc:spChg chg="add del mod">
          <ac:chgData name="Pierre Bourdial" userId="19a58df4-e329-4d71-8686-dd0cf6205507" providerId="ADAL" clId="{335548A0-6514-4BDE-B72F-152BAFFC5088}" dt="2020-11-19T10:26:51.708" v="539" actId="478"/>
          <ac:spMkLst>
            <pc:docMk/>
            <pc:sldMk cId="1139583196" sldId="295"/>
            <ac:spMk id="35" creationId="{E36AE4CB-921F-4F79-B0E6-2A9B77F6058A}"/>
          </ac:spMkLst>
        </pc:spChg>
        <pc:graphicFrameChg chg="add mod modGraphic">
          <ac:chgData name="Pierre Bourdial" userId="19a58df4-e329-4d71-8686-dd0cf6205507" providerId="ADAL" clId="{335548A0-6514-4BDE-B72F-152BAFFC5088}" dt="2020-11-19T10:25:57.568" v="451" actId="1076"/>
          <ac:graphicFrameMkLst>
            <pc:docMk/>
            <pc:sldMk cId="1139583196" sldId="295"/>
            <ac:graphicFrameMk id="36" creationId="{A4FC2781-4EC5-4307-BDB6-DC9D8EA0898F}"/>
          </ac:graphicFrameMkLst>
        </pc:graphicFrameChg>
        <pc:graphicFrameChg chg="add mod">
          <ac:chgData name="Pierre Bourdial" userId="19a58df4-e329-4d71-8686-dd0cf6205507" providerId="ADAL" clId="{335548A0-6514-4BDE-B72F-152BAFFC5088}" dt="2020-11-19T10:26:55.470" v="540" actId="1076"/>
          <ac:graphicFrameMkLst>
            <pc:docMk/>
            <pc:sldMk cId="1139583196" sldId="295"/>
            <ac:graphicFrameMk id="37" creationId="{87EE2C03-A19B-4116-87FD-CEC4D1B7F53C}"/>
          </ac:graphicFrameMkLst>
        </pc:graphicFrameChg>
        <pc:picChg chg="add del mod">
          <ac:chgData name="Pierre Bourdial" userId="19a58df4-e329-4d71-8686-dd0cf6205507" providerId="ADAL" clId="{335548A0-6514-4BDE-B72F-152BAFFC5088}" dt="2020-11-19T10:24:09.008" v="343" actId="478"/>
          <ac:picMkLst>
            <pc:docMk/>
            <pc:sldMk cId="1139583196" sldId="295"/>
            <ac:picMk id="5" creationId="{294F64EB-D61D-47D5-B64C-AA7D50081324}"/>
          </ac:picMkLst>
        </pc:picChg>
        <pc:picChg chg="add mod">
          <ac:chgData name="Pierre Bourdial" userId="19a58df4-e329-4d71-8686-dd0cf6205507" providerId="ADAL" clId="{335548A0-6514-4BDE-B72F-152BAFFC5088}" dt="2020-11-19T10:18:56.685" v="108" actId="1076"/>
          <ac:picMkLst>
            <pc:docMk/>
            <pc:sldMk cId="1139583196" sldId="295"/>
            <ac:picMk id="7" creationId="{CA587D57-214D-42E2-B13D-42EBFA1969A1}"/>
          </ac:picMkLst>
        </pc:picChg>
        <pc:picChg chg="add del mod">
          <ac:chgData name="Pierre Bourdial" userId="19a58df4-e329-4d71-8686-dd0cf6205507" providerId="ADAL" clId="{335548A0-6514-4BDE-B72F-152BAFFC5088}" dt="2020-11-19T10:24:09.008" v="343" actId="478"/>
          <ac:picMkLst>
            <pc:docMk/>
            <pc:sldMk cId="1139583196" sldId="295"/>
            <ac:picMk id="9" creationId="{D105BCC8-7D0A-4AEB-BA2F-7A5031080A54}"/>
          </ac:picMkLst>
        </pc:picChg>
        <pc:picChg chg="add mod">
          <ac:chgData name="Pierre Bourdial" userId="19a58df4-e329-4d71-8686-dd0cf6205507" providerId="ADAL" clId="{335548A0-6514-4BDE-B72F-152BAFFC5088}" dt="2020-11-19T10:23:39.778" v="340" actId="1076"/>
          <ac:picMkLst>
            <pc:docMk/>
            <pc:sldMk cId="1139583196" sldId="295"/>
            <ac:picMk id="11" creationId="{D7960CFF-4F67-432B-9F15-6D9311F26014}"/>
          </ac:picMkLst>
        </pc:picChg>
      </pc:sldChg>
      <pc:sldChg chg="addSp delSp modSp add mod">
        <pc:chgData name="Pierre Bourdial" userId="19a58df4-e329-4d71-8686-dd0cf6205507" providerId="ADAL" clId="{335548A0-6514-4BDE-B72F-152BAFFC5088}" dt="2020-11-19T14:43:11.014" v="1882" actId="313"/>
        <pc:sldMkLst>
          <pc:docMk/>
          <pc:sldMk cId="2688537126" sldId="296"/>
        </pc:sldMkLst>
        <pc:spChg chg="mod">
          <ac:chgData name="Pierre Bourdial" userId="19a58df4-e329-4d71-8686-dd0cf6205507" providerId="ADAL" clId="{335548A0-6514-4BDE-B72F-152BAFFC5088}" dt="2020-11-19T14:43:11.014" v="1882" actId="313"/>
          <ac:spMkLst>
            <pc:docMk/>
            <pc:sldMk cId="2688537126" sldId="296"/>
            <ac:spMk id="2" creationId="{7D569214-39E1-416F-AE7E-C2B41BB9DB93}"/>
          </ac:spMkLst>
        </pc:spChg>
        <pc:spChg chg="mod">
          <ac:chgData name="Pierre Bourdial" userId="19a58df4-e329-4d71-8686-dd0cf6205507" providerId="ADAL" clId="{335548A0-6514-4BDE-B72F-152BAFFC5088}" dt="2020-11-19T10:48:50.544" v="779"/>
          <ac:spMkLst>
            <pc:docMk/>
            <pc:sldMk cId="2688537126" sldId="296"/>
            <ac:spMk id="13" creationId="{4E1F9FA7-2C2A-41EE-88A3-B90F6C6785D0}"/>
          </ac:spMkLst>
        </pc:spChg>
        <pc:spChg chg="del mod">
          <ac:chgData name="Pierre Bourdial" userId="19a58df4-e329-4d71-8686-dd0cf6205507" providerId="ADAL" clId="{335548A0-6514-4BDE-B72F-152BAFFC5088}" dt="2020-11-19T10:48:48.142" v="778" actId="478"/>
          <ac:spMkLst>
            <pc:docMk/>
            <pc:sldMk cId="2688537126" sldId="296"/>
            <ac:spMk id="15" creationId="{DDB4486D-8381-4DC3-BCD5-7986BCA2E4E3}"/>
          </ac:spMkLst>
        </pc:spChg>
        <pc:spChg chg="mod">
          <ac:chgData name="Pierre Bourdial" userId="19a58df4-e329-4d71-8686-dd0cf6205507" providerId="ADAL" clId="{335548A0-6514-4BDE-B72F-152BAFFC5088}" dt="2020-11-19T10:52:23.372" v="816" actId="20577"/>
          <ac:spMkLst>
            <pc:docMk/>
            <pc:sldMk cId="2688537126" sldId="296"/>
            <ac:spMk id="17" creationId="{4DC98F63-A4B7-4FDF-B8C5-3B14BE75C808}"/>
          </ac:spMkLst>
        </pc:spChg>
        <pc:spChg chg="del mod">
          <ac:chgData name="Pierre Bourdial" userId="19a58df4-e329-4d71-8686-dd0cf6205507" providerId="ADAL" clId="{335548A0-6514-4BDE-B72F-152BAFFC5088}" dt="2020-11-19T10:49:12.399" v="788"/>
          <ac:spMkLst>
            <pc:docMk/>
            <pc:sldMk cId="2688537126" sldId="296"/>
            <ac:spMk id="19" creationId="{7BC9D30A-472E-4A98-9412-131860F62909}"/>
          </ac:spMkLst>
        </pc:spChg>
        <pc:spChg chg="mod">
          <ac:chgData name="Pierre Bourdial" userId="19a58df4-e329-4d71-8686-dd0cf6205507" providerId="ADAL" clId="{335548A0-6514-4BDE-B72F-152BAFFC5088}" dt="2020-11-19T10:29:12.537" v="622" actId="20577"/>
          <ac:spMkLst>
            <pc:docMk/>
            <pc:sldMk cId="2688537126" sldId="296"/>
            <ac:spMk id="21" creationId="{6228DF47-D009-4374-ADA4-476339626D07}"/>
          </ac:spMkLst>
        </pc:spChg>
        <pc:spChg chg="del">
          <ac:chgData name="Pierre Bourdial" userId="19a58df4-e329-4d71-8686-dd0cf6205507" providerId="ADAL" clId="{335548A0-6514-4BDE-B72F-152BAFFC5088}" dt="2020-11-19T10:28:08.387" v="554" actId="478"/>
          <ac:spMkLst>
            <pc:docMk/>
            <pc:sldMk cId="2688537126" sldId="296"/>
            <ac:spMk id="23" creationId="{9CEF497A-3EA8-4DAC-BF3E-A63E2F569A0A}"/>
          </ac:spMkLst>
        </pc:spChg>
        <pc:spChg chg="mod">
          <ac:chgData name="Pierre Bourdial" userId="19a58df4-e329-4d71-8686-dd0cf6205507" providerId="ADAL" clId="{335548A0-6514-4BDE-B72F-152BAFFC5088}" dt="2020-11-19T10:52:38.880" v="831" actId="20577"/>
          <ac:spMkLst>
            <pc:docMk/>
            <pc:sldMk cId="2688537126" sldId="296"/>
            <ac:spMk id="25" creationId="{9492B926-1E96-40D1-8160-310071E474A8}"/>
          </ac:spMkLst>
        </pc:spChg>
        <pc:spChg chg="del mod">
          <ac:chgData name="Pierre Bourdial" userId="19a58df4-e329-4d71-8686-dd0cf6205507" providerId="ADAL" clId="{335548A0-6514-4BDE-B72F-152BAFFC5088}" dt="2020-11-19T10:49:04.092" v="783" actId="478"/>
          <ac:spMkLst>
            <pc:docMk/>
            <pc:sldMk cId="2688537126" sldId="296"/>
            <ac:spMk id="27" creationId="{2A368CD7-3E53-4F5C-817E-813425D6B9EF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28" creationId="{CEF2630C-EE97-45F0-9BB5-3F0F14DD2943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29" creationId="{B14D391D-C4E4-4EC3-9D8D-665380389EFD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30" creationId="{8B33CBCC-4283-45B3-856B-4C35D284F65D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31" creationId="{46D50606-5A46-46D1-B4DB-E64ED7EED2A0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32" creationId="{AE6B494A-54BF-4C76-9C6C-F235DB30A470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33" creationId="{80029175-551F-480F-B306-2BB3BD4B657E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34" creationId="{FFEE5363-48EF-4558-A5C0-CF3A8BA1B3F6}"/>
          </ac:spMkLst>
        </pc:spChg>
        <pc:spChg chg="del">
          <ac:chgData name="Pierre Bourdial" userId="19a58df4-e329-4d71-8686-dd0cf6205507" providerId="ADAL" clId="{335548A0-6514-4BDE-B72F-152BAFFC5088}" dt="2020-11-19T10:27:05.409" v="541" actId="478"/>
          <ac:spMkLst>
            <pc:docMk/>
            <pc:sldMk cId="2688537126" sldId="296"/>
            <ac:spMk id="35" creationId="{E36AE4CB-921F-4F79-B0E6-2A9B77F6058A}"/>
          </ac:spMkLst>
        </pc:spChg>
        <pc:graphicFrameChg chg="add mod">
          <ac:chgData name="Pierre Bourdial" userId="19a58df4-e329-4d71-8686-dd0cf6205507" providerId="ADAL" clId="{335548A0-6514-4BDE-B72F-152BAFFC5088}" dt="2020-11-19T10:48:21.561" v="776" actId="20577"/>
          <ac:graphicFrameMkLst>
            <pc:docMk/>
            <pc:sldMk cId="2688537126" sldId="296"/>
            <ac:graphicFrameMk id="3" creationId="{1706417D-A714-4CE3-82AC-9FF727396BE8}"/>
          </ac:graphicFrameMkLst>
        </pc:graphicFrameChg>
        <pc:graphicFrameChg chg="add mod">
          <ac:chgData name="Pierre Bourdial" userId="19a58df4-e329-4d71-8686-dd0cf6205507" providerId="ADAL" clId="{335548A0-6514-4BDE-B72F-152BAFFC5088}" dt="2020-11-19T10:55:12.154" v="981" actId="20577"/>
          <ac:graphicFrameMkLst>
            <pc:docMk/>
            <pc:sldMk cId="2688537126" sldId="296"/>
            <ac:graphicFrameMk id="4" creationId="{FCE62FF2-16FD-428A-8851-46EF5F1B167F}"/>
          </ac:graphicFrameMkLst>
        </pc:graphicFrameChg>
        <pc:picChg chg="del">
          <ac:chgData name="Pierre Bourdial" userId="19a58df4-e329-4d71-8686-dd0cf6205507" providerId="ADAL" clId="{335548A0-6514-4BDE-B72F-152BAFFC5088}" dt="2020-11-19T10:48:53.246" v="780" actId="21"/>
          <ac:picMkLst>
            <pc:docMk/>
            <pc:sldMk cId="2688537126" sldId="296"/>
            <ac:picMk id="5" creationId="{294F64EB-D61D-47D5-B64C-AA7D50081324}"/>
          </ac:picMkLst>
        </pc:picChg>
        <pc:picChg chg="add del">
          <ac:chgData name="Pierre Bourdial" userId="19a58df4-e329-4d71-8686-dd0cf6205507" providerId="ADAL" clId="{335548A0-6514-4BDE-B72F-152BAFFC5088}" dt="2020-11-19T10:27:59.053" v="550" actId="22"/>
          <ac:picMkLst>
            <pc:docMk/>
            <pc:sldMk cId="2688537126" sldId="296"/>
            <ac:picMk id="6" creationId="{8FD35DF5-9C7B-4783-84F7-0E6CCD6FB05D}"/>
          </ac:picMkLst>
        </pc:picChg>
        <pc:picChg chg="add del mod">
          <ac:chgData name="Pierre Bourdial" userId="19a58df4-e329-4d71-8686-dd0cf6205507" providerId="ADAL" clId="{335548A0-6514-4BDE-B72F-152BAFFC5088}" dt="2020-11-19T10:28:02.711" v="552" actId="14826"/>
          <ac:picMkLst>
            <pc:docMk/>
            <pc:sldMk cId="2688537126" sldId="296"/>
            <ac:picMk id="7" creationId="{CA587D57-214D-42E2-B13D-42EBFA1969A1}"/>
          </ac:picMkLst>
        </pc:picChg>
        <pc:picChg chg="del">
          <ac:chgData name="Pierre Bourdial" userId="19a58df4-e329-4d71-8686-dd0cf6205507" providerId="ADAL" clId="{335548A0-6514-4BDE-B72F-152BAFFC5088}" dt="2020-11-19T10:28:04.673" v="553" actId="478"/>
          <ac:picMkLst>
            <pc:docMk/>
            <pc:sldMk cId="2688537126" sldId="296"/>
            <ac:picMk id="9" creationId="{D105BCC8-7D0A-4AEB-BA2F-7A5031080A54}"/>
          </ac:picMkLst>
        </pc:picChg>
        <pc:picChg chg="mod">
          <ac:chgData name="Pierre Bourdial" userId="19a58df4-e329-4d71-8686-dd0cf6205507" providerId="ADAL" clId="{335548A0-6514-4BDE-B72F-152BAFFC5088}" dt="2020-11-19T10:48:57.396" v="781" actId="14826"/>
          <ac:picMkLst>
            <pc:docMk/>
            <pc:sldMk cId="2688537126" sldId="296"/>
            <ac:picMk id="11" creationId="{D7960CFF-4F67-432B-9F15-6D9311F26014}"/>
          </ac:picMkLst>
        </pc:picChg>
      </pc:sldChg>
      <pc:sldChg chg="addSp modSp new mod">
        <pc:chgData name="Pierre Bourdial" userId="19a58df4-e329-4d71-8686-dd0cf6205507" providerId="ADAL" clId="{335548A0-6514-4BDE-B72F-152BAFFC5088}" dt="2020-11-19T13:26:48.535" v="992" actId="20577"/>
        <pc:sldMkLst>
          <pc:docMk/>
          <pc:sldMk cId="1077597347" sldId="297"/>
        </pc:sldMkLst>
        <pc:spChg chg="mod">
          <ac:chgData name="Pierre Bourdial" userId="19a58df4-e329-4d71-8686-dd0cf6205507" providerId="ADAL" clId="{335548A0-6514-4BDE-B72F-152BAFFC5088}" dt="2020-11-19T13:23:42.770" v="983"/>
          <ac:spMkLst>
            <pc:docMk/>
            <pc:sldMk cId="1077597347" sldId="297"/>
            <ac:spMk id="2" creationId="{F03EC807-7246-41E2-8491-301E46FD073E}"/>
          </ac:spMkLst>
        </pc:spChg>
        <pc:spChg chg="mod">
          <ac:chgData name="Pierre Bourdial" userId="19a58df4-e329-4d71-8686-dd0cf6205507" providerId="ADAL" clId="{335548A0-6514-4BDE-B72F-152BAFFC5088}" dt="2020-11-19T13:26:48.535" v="992" actId="20577"/>
          <ac:spMkLst>
            <pc:docMk/>
            <pc:sldMk cId="1077597347" sldId="297"/>
            <ac:spMk id="3" creationId="{61B854DE-8862-4AAE-9106-9CDA8196F53A}"/>
          </ac:spMkLst>
        </pc:spChg>
        <pc:spChg chg="add mod">
          <ac:chgData name="Pierre Bourdial" userId="19a58df4-e329-4d71-8686-dd0cf6205507" providerId="ADAL" clId="{335548A0-6514-4BDE-B72F-152BAFFC5088}" dt="2020-11-19T13:26:43.479" v="991" actId="1076"/>
          <ac:spMkLst>
            <pc:docMk/>
            <pc:sldMk cId="1077597347" sldId="297"/>
            <ac:spMk id="5" creationId="{7BCF858C-0BBC-49AB-B6E1-8C4E9E874E2A}"/>
          </ac:spMkLst>
        </pc:spChg>
        <pc:picChg chg="add mod">
          <ac:chgData name="Pierre Bourdial" userId="19a58df4-e329-4d71-8686-dd0cf6205507" providerId="ADAL" clId="{335548A0-6514-4BDE-B72F-152BAFFC5088}" dt="2020-11-19T13:26:38.742" v="990" actId="1076"/>
          <ac:picMkLst>
            <pc:docMk/>
            <pc:sldMk cId="1077597347" sldId="297"/>
            <ac:picMk id="4" creationId="{40859810-8D37-4D00-9B54-477D2EEA3B91}"/>
          </ac:picMkLst>
        </pc:picChg>
      </pc:sldChg>
      <pc:sldChg chg="modSp new mod">
        <pc:chgData name="Pierre Bourdial" userId="19a58df4-e329-4d71-8686-dd0cf6205507" providerId="ADAL" clId="{335548A0-6514-4BDE-B72F-152BAFFC5088}" dt="2020-11-19T13:28:28.161" v="1045" actId="14100"/>
        <pc:sldMkLst>
          <pc:docMk/>
          <pc:sldMk cId="3567114311" sldId="298"/>
        </pc:sldMkLst>
        <pc:spChg chg="mod">
          <ac:chgData name="Pierre Bourdial" userId="19a58df4-e329-4d71-8686-dd0cf6205507" providerId="ADAL" clId="{335548A0-6514-4BDE-B72F-152BAFFC5088}" dt="2020-11-19T13:27:08.525" v="1003" actId="20577"/>
          <ac:spMkLst>
            <pc:docMk/>
            <pc:sldMk cId="3567114311" sldId="298"/>
            <ac:spMk id="2" creationId="{B402722F-AEFA-4F55-B0E9-EBEE61D27808}"/>
          </ac:spMkLst>
        </pc:spChg>
        <pc:spChg chg="mod">
          <ac:chgData name="Pierre Bourdial" userId="19a58df4-e329-4d71-8686-dd0cf6205507" providerId="ADAL" clId="{335548A0-6514-4BDE-B72F-152BAFFC5088}" dt="2020-11-19T13:28:28.161" v="1045" actId="14100"/>
          <ac:spMkLst>
            <pc:docMk/>
            <pc:sldMk cId="3567114311" sldId="298"/>
            <ac:spMk id="3" creationId="{871065F6-90E7-4FAF-BBF3-9441451FC497}"/>
          </ac:spMkLst>
        </pc:spChg>
      </pc:sldChg>
      <pc:sldChg chg="new del">
        <pc:chgData name="Pierre Bourdial" userId="19a58df4-e329-4d71-8686-dd0cf6205507" providerId="ADAL" clId="{335548A0-6514-4BDE-B72F-152BAFFC5088}" dt="2020-11-19T14:08:18.495" v="1560" actId="47"/>
        <pc:sldMkLst>
          <pc:docMk/>
          <pc:sldMk cId="3087316175" sldId="299"/>
        </pc:sldMkLst>
      </pc:sldChg>
      <pc:sldChg chg="addSp delSp modSp new mod addAnim delAnim modAnim">
        <pc:chgData name="Pierre Bourdial" userId="19a58df4-e329-4d71-8686-dd0cf6205507" providerId="ADAL" clId="{335548A0-6514-4BDE-B72F-152BAFFC5088}" dt="2020-11-19T14:41:10.008" v="1843" actId="20577"/>
        <pc:sldMkLst>
          <pc:docMk/>
          <pc:sldMk cId="1995448388" sldId="300"/>
        </pc:sldMkLst>
        <pc:spChg chg="mod">
          <ac:chgData name="Pierre Bourdial" userId="19a58df4-e329-4d71-8686-dd0cf6205507" providerId="ADAL" clId="{335548A0-6514-4BDE-B72F-152BAFFC5088}" dt="2020-11-19T14:33:33.654" v="1755" actId="20577"/>
          <ac:spMkLst>
            <pc:docMk/>
            <pc:sldMk cId="1995448388" sldId="300"/>
            <ac:spMk id="2" creationId="{C398157A-8D6B-4283-AB60-A5327353CFA8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4" creationId="{3BC263EE-8BF1-4B04-838A-0FEB8DB134B5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" creationId="{A83F5DC9-D23B-4419-A988-BE0042EB9927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" creationId="{D41DAAB0-5AA7-44DC-BCD7-C0303907FC77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" creationId="{56C39EC0-340E-4ADE-B153-4C0E561C3BEC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" creationId="{518FBBD1-D38E-4AB1-BD23-9CCCDB5079B9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9" creationId="{A151AB8F-F834-4CA7-8D57-3F1261F88E1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0" creationId="{62321C3C-706C-4D42-8D79-F6B6B0A4E16C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1" creationId="{21DE605C-B179-474B-BAE6-F95258A758AF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2" creationId="{D0AC6CBD-3A9D-48E6-A595-7570C30D90C2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3" creationId="{013A9B45-C57B-406D-A226-9E7CB16AFBCC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4" creationId="{E4C9C56D-369B-45EE-9E96-7E0000E76947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6" creationId="{DE281F2C-3CFD-446B-A70E-6163A5211D41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7" creationId="{660AA858-7981-4BFA-9808-CFE3C04A225D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8" creationId="{4F434465-041B-43FA-B24F-86D15EAEF89A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9" creationId="{1102565E-39ED-4358-A6B8-2BD44D38F4A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0" creationId="{167A7BA4-FC07-4976-9657-4009B713C72C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1" creationId="{488E1DF9-2F00-428F-AD66-F3E8F2EF8FDA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2" creationId="{33CB5052-277C-4200-BEAC-EB82F7A1327A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3" creationId="{7DBC7287-FF75-4D9F-A4AF-5F26E9D6F08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4" creationId="{78B38E1B-FB95-4C7C-BEF4-0995F6C234C3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5" creationId="{FFD790DD-6F60-4BA6-BB53-6C5C11948472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6" creationId="{116C724A-5376-4162-919F-4A1192E31359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7" creationId="{FCB02AA0-14C6-438E-8A5D-65DA50D471D4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28" creationId="{B0D1B06A-FDF5-4370-8257-5F2BE7198179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0" creationId="{460A8BAA-48E2-4291-A45F-A1B448187088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1" creationId="{C7D5FEEE-DBE8-4A75-A00B-004885B5B897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2" creationId="{FEB9F8DB-7F39-4CA8-844A-4983612A1295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3" creationId="{67C003F9-3F9D-49D6-B1D9-354B4FCC87C3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4" creationId="{CAFEB739-95CE-4659-AFA4-631182201A5D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5" creationId="{7B3E5786-FF4B-4EF7-B3C8-B3AD615761CA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6" creationId="{2BD4E461-A515-473E-9695-646F999280D2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7" creationId="{372F05E8-FFAC-4124-8713-097DD79AFD11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38" creationId="{77AF7859-26BD-4567-90F3-D8261671AEBB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0" creationId="{331953E5-D4D6-4D85-80E1-C81BD9FF5849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1" creationId="{D2F06870-5E05-4CC7-8B22-86354A74B837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2" creationId="{D8A9ACE2-4D06-4CAD-9FCE-898A8A3AADC2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3" creationId="{B377C1D2-FAB9-4807-A1DD-7F1795A36AA8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4" creationId="{14810B2F-3F46-4B2B-8B5F-82A922E52010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5" creationId="{2BF37BED-8C8D-4183-A04B-72A98374EC2C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6" creationId="{C7166BFB-3B54-41BF-B1E1-E0D40ACC6B88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7" creationId="{BF3DD307-BC35-4330-B766-12CF74256374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8" creationId="{AF5D59A5-4739-4F9C-9464-2E909DAF35C6}"/>
          </ac:spMkLst>
        </pc:spChg>
        <pc:spChg chg="mod">
          <ac:chgData name="Pierre Bourdial" userId="19a58df4-e329-4d71-8686-dd0cf6205507" providerId="ADAL" clId="{335548A0-6514-4BDE-B72F-152BAFFC5088}" dt="2020-11-19T13:36:52.902" v="1123" actId="1076"/>
          <ac:spMkLst>
            <pc:docMk/>
            <pc:sldMk cId="1995448388" sldId="300"/>
            <ac:spMk id="49" creationId="{2D62E632-1542-4226-997C-D9F8B45AF904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1" creationId="{B6BEE8D9-6FC9-4B34-AD68-B74140A5EB67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2" creationId="{C2877BF9-DA09-408C-995E-D5F48700AF29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3" creationId="{01B38DDD-64FB-4634-A423-A30CA196D257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4" creationId="{ED2409CD-5FCE-48BD-987A-C73DB9971DC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5" creationId="{51B4DFE4-542B-4756-9192-882D8C6E7099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6" creationId="{6FE6BB1B-A30E-4795-8AD7-AACF785255D8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7" creationId="{72C00CDE-DA1A-45A8-92AF-0D5D995327F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59" creationId="{A940D778-0071-47D7-A8AE-4C71148BBDDB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0" creationId="{C33A22E6-96C6-4786-A0FA-DC778D147ED4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1" creationId="{E996E994-9179-425B-99F9-C812EA60A8AB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2" creationId="{055E1CEE-C9CA-4CE5-9F11-F11930F8453C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3" creationId="{ED0085FC-F80A-4617-ACE8-4DEC9B181EC5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4" creationId="{2CD64DB8-9E9F-4E5C-901F-08EB9F2CB741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5" creationId="{648D6759-A4F2-4CD3-849D-1FC37B82A084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6" creationId="{E125890A-8B45-4299-B38E-A0312557D8CA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7" creationId="{74C78A09-8B40-4FB7-80A1-50A2C945271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8" creationId="{CD9BC6C0-CE12-4A71-9805-5512DBB81DC3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69" creationId="{6F331581-863C-42A7-953B-D42C055373E8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0" creationId="{A48ADA97-E58D-488E-A6CB-D8E9E4CB9675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1" creationId="{B67A2BDD-D2FD-464E-A9B5-28E970BF930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3" creationId="{3C4A4CFD-CE22-4222-B1A7-715F23F27FE6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4" creationId="{CF0157B2-F73F-4708-BD48-CEC8B59EF725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5" creationId="{7495B4DF-1380-44AF-82BC-1F84636315E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6" creationId="{3295CFEF-A320-48AA-9E6A-F0DAE7448267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7" creationId="{5EFE143F-B0D3-4754-A433-1B5A91A6BC8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8" creationId="{C4609E35-677D-42D0-B5E6-0B81B6EA664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79" creationId="{196990CF-9B2B-4DDD-8E3C-692062E21BC4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1" creationId="{67308A05-3EEE-4C88-90AC-DDD96D840ABD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2" creationId="{80F3E550-0C29-4AAD-BDAA-A0C32CED604F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3" creationId="{E543B8E4-21F1-4C40-B403-360C15669E2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4" creationId="{F7D1D8C2-CEA0-4DB7-A2B4-A43D1E92FC12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5" creationId="{3B35246C-CED7-45AF-B39A-AD58981E956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6" creationId="{7ECC6F23-72CF-4CAB-861B-FEA3CAD05518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7" creationId="{66F0D2A4-B821-442F-82A4-9327A6F0DBDA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8" creationId="{61CCE7EE-89FF-4D2B-98B7-E15043704E0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89" creationId="{0D12CED8-5B43-4394-8B82-361DC1D736C3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90" creationId="{55410DE3-5DDF-45F7-86FB-0FD8EE36D3A3}"/>
          </ac:spMkLst>
        </pc:spChg>
        <pc:spChg chg="mod">
          <ac:chgData name="Pierre Bourdial" userId="19a58df4-e329-4d71-8686-dd0cf6205507" providerId="ADAL" clId="{335548A0-6514-4BDE-B72F-152BAFFC5088}" dt="2020-11-19T14:40:30.864" v="1801" actId="20577"/>
          <ac:spMkLst>
            <pc:docMk/>
            <pc:sldMk cId="1995448388" sldId="300"/>
            <ac:spMk id="92" creationId="{966D5AE5-C055-4C0C-ADDE-7C1FFCA10D90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96" creationId="{957512BB-5614-4584-82C1-CD63DBF91A12}"/>
          </ac:spMkLst>
        </pc:spChg>
        <pc:spChg chg="mod">
          <ac:chgData name="Pierre Bourdial" userId="19a58df4-e329-4d71-8686-dd0cf6205507" providerId="ADAL" clId="{335548A0-6514-4BDE-B72F-152BAFFC5088}" dt="2020-11-19T13:44:32.212" v="1199" actId="20577"/>
          <ac:spMkLst>
            <pc:docMk/>
            <pc:sldMk cId="1995448388" sldId="300"/>
            <ac:spMk id="98" creationId="{292039BD-8D72-447F-BA5C-3FBBC0912FC1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03" creationId="{E93D22AF-3526-4951-B307-AF62B8951E08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06" creationId="{5BAA14C7-12D4-4AD2-B492-D9A59ED3E24E}"/>
          </ac:spMkLst>
        </pc:spChg>
        <pc:spChg chg="mod">
          <ac:chgData name="Pierre Bourdial" userId="19a58df4-e329-4d71-8686-dd0cf6205507" providerId="ADAL" clId="{335548A0-6514-4BDE-B72F-152BAFFC5088}" dt="2020-11-19T14:41:10.008" v="1843" actId="20577"/>
          <ac:spMkLst>
            <pc:docMk/>
            <pc:sldMk cId="1995448388" sldId="300"/>
            <ac:spMk id="107" creationId="{F80542AC-A04C-4BDF-A80B-43938356D1CE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14" creationId="{A6FE497B-21C1-4CE9-8821-28B5933C5F9E}"/>
          </ac:spMkLst>
        </pc:spChg>
        <pc:spChg chg="mod">
          <ac:chgData name="Pierre Bourdial" userId="19a58df4-e329-4d71-8686-dd0cf6205507" providerId="ADAL" clId="{335548A0-6514-4BDE-B72F-152BAFFC5088}" dt="2020-11-19T13:30:09.933" v="1088" actId="20577"/>
          <ac:spMkLst>
            <pc:docMk/>
            <pc:sldMk cId="1995448388" sldId="300"/>
            <ac:spMk id="117" creationId="{C863D7E1-0329-4746-B5CE-064F3ECDA6E5}"/>
          </ac:spMkLst>
        </pc:spChg>
        <pc:spChg chg="mod">
          <ac:chgData name="Pierre Bourdial" userId="19a58df4-e329-4d71-8686-dd0cf6205507" providerId="ADAL" clId="{335548A0-6514-4BDE-B72F-152BAFFC5088}" dt="2020-11-19T13:43:58.369" v="1169" actId="14100"/>
          <ac:spMkLst>
            <pc:docMk/>
            <pc:sldMk cId="1995448388" sldId="300"/>
            <ac:spMk id="119" creationId="{FE8F0D61-E74C-44AB-9E11-AE51DD32FE1A}"/>
          </ac:spMkLst>
        </pc:spChg>
        <pc:spChg chg="del mod">
          <ac:chgData name="Pierre Bourdial" userId="19a58df4-e329-4d71-8686-dd0cf6205507" providerId="ADAL" clId="{335548A0-6514-4BDE-B72F-152BAFFC5088}" dt="2020-11-19T13:43:35.092" v="1166" actId="478"/>
          <ac:spMkLst>
            <pc:docMk/>
            <pc:sldMk cId="1995448388" sldId="300"/>
            <ac:spMk id="125" creationId="{B2034F15-B5D8-4382-B3C6-974EE2772486}"/>
          </ac:spMkLst>
        </pc:spChg>
        <pc:spChg chg="add mod">
          <ac:chgData name="Pierre Bourdial" userId="19a58df4-e329-4d71-8686-dd0cf6205507" providerId="ADAL" clId="{335548A0-6514-4BDE-B72F-152BAFFC5088}" dt="2020-11-19T13:44:13.513" v="1196" actId="20577"/>
          <ac:spMkLst>
            <pc:docMk/>
            <pc:sldMk cId="1995448388" sldId="300"/>
            <ac:spMk id="127" creationId="{64982DAA-C8E2-41DF-99A7-1BF7A45A4365}"/>
          </ac:spMkLst>
        </pc:spChg>
        <pc:spChg chg="mod topLvl">
          <ac:chgData name="Pierre Bourdial" userId="19a58df4-e329-4d71-8686-dd0cf6205507" providerId="ADAL" clId="{335548A0-6514-4BDE-B72F-152BAFFC5088}" dt="2020-11-19T13:53:22.483" v="1532" actId="20577"/>
          <ac:spMkLst>
            <pc:docMk/>
            <pc:sldMk cId="1995448388" sldId="300"/>
            <ac:spMk id="128" creationId="{0B8E8557-45C3-4B75-97EB-18A71C079550}"/>
          </ac:spMkLst>
        </pc:spChg>
        <pc:spChg chg="mod">
          <ac:chgData name="Pierre Bourdial" userId="19a58df4-e329-4d71-8686-dd0cf6205507" providerId="ADAL" clId="{335548A0-6514-4BDE-B72F-152BAFFC5088}" dt="2020-11-19T13:42:27.662" v="1153" actId="571"/>
          <ac:spMkLst>
            <pc:docMk/>
            <pc:sldMk cId="1995448388" sldId="300"/>
            <ac:spMk id="132" creationId="{AB6E44AE-B47C-4C77-8E02-1B2D57614722}"/>
          </ac:spMkLst>
        </pc:spChg>
        <pc:spChg chg="mod">
          <ac:chgData name="Pierre Bourdial" userId="19a58df4-e329-4d71-8686-dd0cf6205507" providerId="ADAL" clId="{335548A0-6514-4BDE-B72F-152BAFFC5088}" dt="2020-11-19T13:48:42.029" v="1363" actId="1076"/>
          <ac:spMkLst>
            <pc:docMk/>
            <pc:sldMk cId="1995448388" sldId="300"/>
            <ac:spMk id="134" creationId="{CAD700D1-A0F8-460E-8377-7DD3EC89204F}"/>
          </ac:spMkLst>
        </pc:spChg>
        <pc:spChg chg="mod">
          <ac:chgData name="Pierre Bourdial" userId="19a58df4-e329-4d71-8686-dd0cf6205507" providerId="ADAL" clId="{335548A0-6514-4BDE-B72F-152BAFFC5088}" dt="2020-11-19T13:44:26.839" v="1198" actId="20577"/>
          <ac:spMkLst>
            <pc:docMk/>
            <pc:sldMk cId="1995448388" sldId="300"/>
            <ac:spMk id="136" creationId="{13E16F22-76D4-4434-AB67-448CEDA12E4B}"/>
          </ac:spMkLst>
        </pc:spChg>
        <pc:spChg chg="mod">
          <ac:chgData name="Pierre Bourdial" userId="19a58df4-e329-4d71-8686-dd0cf6205507" providerId="ADAL" clId="{335548A0-6514-4BDE-B72F-152BAFFC5088}" dt="2020-11-19T13:29:40.038" v="1070"/>
          <ac:spMkLst>
            <pc:docMk/>
            <pc:sldMk cId="1995448388" sldId="300"/>
            <ac:spMk id="141" creationId="{FD8B71B5-453D-4FBF-8B26-FC34CBBBA901}"/>
          </ac:spMkLst>
        </pc:spChg>
        <pc:spChg chg="add del mod">
          <ac:chgData name="Pierre Bourdial" userId="19a58df4-e329-4d71-8686-dd0cf6205507" providerId="ADAL" clId="{335548A0-6514-4BDE-B72F-152BAFFC5088}" dt="2020-11-19T13:36:46.314" v="1120" actId="478"/>
          <ac:spMkLst>
            <pc:docMk/>
            <pc:sldMk cId="1995448388" sldId="300"/>
            <ac:spMk id="142" creationId="{01D15202-97D1-4335-BE47-0813811100D5}"/>
          </ac:spMkLst>
        </pc:spChg>
        <pc:spChg chg="add mod">
          <ac:chgData name="Pierre Bourdial" userId="19a58df4-e329-4d71-8686-dd0cf6205507" providerId="ADAL" clId="{335548A0-6514-4BDE-B72F-152BAFFC5088}" dt="2020-11-19T13:42:27.662" v="1153" actId="571"/>
          <ac:spMkLst>
            <pc:docMk/>
            <pc:sldMk cId="1995448388" sldId="300"/>
            <ac:spMk id="143" creationId="{756B02ED-F97C-423C-AA79-DAE2A4A72DA3}"/>
          </ac:spMkLst>
        </pc:spChg>
        <pc:spChg chg="add del mod">
          <ac:chgData name="Pierre Bourdial" userId="19a58df4-e329-4d71-8686-dd0cf6205507" providerId="ADAL" clId="{335548A0-6514-4BDE-B72F-152BAFFC5088}" dt="2020-11-19T13:36:42.874" v="1118" actId="478"/>
          <ac:spMkLst>
            <pc:docMk/>
            <pc:sldMk cId="1995448388" sldId="300"/>
            <ac:spMk id="143" creationId="{9D2CCAB6-D416-4855-AF9A-1EB0AD4A86C3}"/>
          </ac:spMkLst>
        </pc:spChg>
        <pc:spChg chg="add mod">
          <ac:chgData name="Pierre Bourdial" userId="19a58df4-e329-4d71-8686-dd0cf6205507" providerId="ADAL" clId="{335548A0-6514-4BDE-B72F-152BAFFC5088}" dt="2020-11-19T13:39:58.202" v="1140" actId="207"/>
          <ac:spMkLst>
            <pc:docMk/>
            <pc:sldMk cId="1995448388" sldId="300"/>
            <ac:spMk id="145" creationId="{B953613A-E4C8-4208-A751-A815B92C04E7}"/>
          </ac:spMkLst>
        </pc:s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3" creationId="{426B43A0-9E72-4E00-8A6F-8007543088F5}"/>
          </ac:grpSpMkLst>
        </pc:grpChg>
        <pc:grpChg chg="add mod">
          <ac:chgData name="Pierre Bourdial" userId="19a58df4-e329-4d71-8686-dd0cf6205507" providerId="ADAL" clId="{335548A0-6514-4BDE-B72F-152BAFFC5088}" dt="2020-11-19T13:36:52.902" v="1123" actId="1076"/>
          <ac:grpSpMkLst>
            <pc:docMk/>
            <pc:sldMk cId="1995448388" sldId="300"/>
            <ac:grpSpMk id="29" creationId="{C674033D-F4E5-460A-833C-E10F17287E87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50" creationId="{C23CB933-96A8-414A-9C44-6485EF4DE389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72" creationId="{D9F8A789-E353-405B-A57E-AEE56C01FCCA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91" creationId="{480A5A59-9E65-402F-B922-EFCB78A6ADA7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97" creationId="{58CBF973-D271-4D09-AB1B-A7FA72B4D6FB}"/>
          </ac:grpSpMkLst>
        </pc:grpChg>
        <pc:grpChg chg="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99" creationId="{D3D9A6AA-50BE-4CD0-8376-B4173864D500}"/>
          </ac:grpSpMkLst>
        </pc:grpChg>
        <pc:grpChg chg="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00" creationId="{D49B9474-01BD-4A60-AA60-46BCDB285519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05" creationId="{75A3ABBE-7391-43A7-B3D5-B6E057EF03CC}"/>
          </ac:grpSpMkLst>
        </pc:grpChg>
        <pc:grpChg chg="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09" creationId="{84075EDB-463A-4A35-9DFD-B39CE3EBBEED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13" creationId="{AAC94893-759A-4569-B47F-C2958BC9FCB8}"/>
          </ac:grpSpMkLst>
        </pc:grpChg>
        <pc:grpChg chg="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15" creationId="{AC2C889A-014D-420D-831E-E2CD1825749B}"/>
          </ac:grpSpMkLst>
        </pc:grpChg>
        <pc:grpChg chg="add mod">
          <ac:chgData name="Pierre Bourdial" userId="19a58df4-e329-4d71-8686-dd0cf6205507" providerId="ADAL" clId="{335548A0-6514-4BDE-B72F-152BAFFC5088}" dt="2020-11-19T13:43:58.984" v="1170" actId="1076"/>
          <ac:grpSpMkLst>
            <pc:docMk/>
            <pc:sldMk cId="1995448388" sldId="300"/>
            <ac:grpSpMk id="118" creationId="{5F5EFDCF-426B-4685-88D1-27BFBCDC70A1}"/>
          </ac:grpSpMkLst>
        </pc:grpChg>
        <pc:grpChg chg="add del mod">
          <ac:chgData name="Pierre Bourdial" userId="19a58df4-e329-4d71-8686-dd0cf6205507" providerId="ADAL" clId="{335548A0-6514-4BDE-B72F-152BAFFC5088}" dt="2020-11-19T13:37:18.844" v="1127" actId="165"/>
          <ac:grpSpMkLst>
            <pc:docMk/>
            <pc:sldMk cId="1995448388" sldId="300"/>
            <ac:grpSpMk id="127" creationId="{507EFBF6-CCC0-40B7-BBE1-F1013744C4BA}"/>
          </ac:grpSpMkLst>
        </pc:grpChg>
        <pc:grpChg chg="mod ord topLvl">
          <ac:chgData name="Pierre Bourdial" userId="19a58df4-e329-4d71-8686-dd0cf6205507" providerId="ADAL" clId="{335548A0-6514-4BDE-B72F-152BAFFC5088}" dt="2020-11-19T13:48:49.029" v="1364" actId="1076"/>
          <ac:grpSpMkLst>
            <pc:docMk/>
            <pc:sldMk cId="1995448388" sldId="300"/>
            <ac:grpSpMk id="129" creationId="{0EE370D6-C4FF-46DE-80CC-E621745E1CFD}"/>
          </ac:grpSpMkLst>
        </pc:grpChg>
        <pc:grpChg chg="mod topLvl">
          <ac:chgData name="Pierre Bourdial" userId="19a58df4-e329-4d71-8686-dd0cf6205507" providerId="ADAL" clId="{335548A0-6514-4BDE-B72F-152BAFFC5088}" dt="2020-11-19T13:42:27.662" v="1153" actId="571"/>
          <ac:grpSpMkLst>
            <pc:docMk/>
            <pc:sldMk cId="1995448388" sldId="300"/>
            <ac:grpSpMk id="130" creationId="{EA0A0080-9586-470D-85D8-3CCAC3553031}"/>
          </ac:grpSpMkLst>
        </pc:grpChg>
        <pc:grpChg chg="add 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35" creationId="{3CBACEC7-5810-4039-BB3E-004505201ECF}"/>
          </ac:grpSpMkLst>
        </pc:grpChg>
        <pc:grpChg chg="mod">
          <ac:chgData name="Pierre Bourdial" userId="19a58df4-e329-4d71-8686-dd0cf6205507" providerId="ADAL" clId="{335548A0-6514-4BDE-B72F-152BAFFC5088}" dt="2020-11-19T13:29:40.038" v="1070"/>
          <ac:grpSpMkLst>
            <pc:docMk/>
            <pc:sldMk cId="1995448388" sldId="300"/>
            <ac:grpSpMk id="137" creationId="{1731E6C8-CEAB-48C6-9001-A84080FA79BB}"/>
          </ac:grpSpMkLst>
        </pc:grpChg>
        <pc:grpChg chg="add mod">
          <ac:chgData name="Pierre Bourdial" userId="19a58df4-e329-4d71-8686-dd0cf6205507" providerId="ADAL" clId="{335548A0-6514-4BDE-B72F-152BAFFC5088}" dt="2020-11-19T13:48:24.469" v="1361" actId="1076"/>
          <ac:grpSpMkLst>
            <pc:docMk/>
            <pc:sldMk cId="1995448388" sldId="300"/>
            <ac:grpSpMk id="146" creationId="{40877973-41DA-496C-94AB-D94595B8B161}"/>
          </ac:grpSpMkLst>
        </pc:grp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93" creationId="{43533E74-17FD-4DF0-9D6F-B3466FB4AE84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94" creationId="{8C5B16A9-5C68-45F8-B0FF-C182531BF807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95" creationId="{D4C2FDB7-A079-4545-BC63-E77A73CE9B84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01" creationId="{088469D2-68BD-4F99-A275-BEEF6806C8AD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02" creationId="{BAF13F3F-07D3-4ACD-888E-B62C354BE877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04" creationId="{EC012294-D590-4740-9218-961943F2BE34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08" creationId="{4B2DBCF8-3973-4E10-AE5E-2382DE5F55A4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10" creationId="{263E6D75-625F-46B9-A59E-8496288C7C56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11" creationId="{C178BCC2-28E9-4F43-9B90-E346CA551425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16" creationId="{A01A7D3B-49EE-4FF1-B41F-D004492C136D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20" creationId="{91C7E43C-69F5-4DE5-BA16-CEDA097935CD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21" creationId="{DE75DFD9-18EA-4B24-9BD2-32431DB518DC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22" creationId="{D209C9A3-CA5C-48F4-A981-8FD23D037694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23" creationId="{717CF5F5-C9C4-4330-98B4-2780F848957D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24" creationId="{95CF9CEB-1ED8-4C6D-A6BC-1CEA9801D42E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26" creationId="{12D0A91D-8529-416F-88D7-32E74C248FE5}"/>
          </ac:picMkLst>
        </pc:picChg>
        <pc:picChg chg="mod">
          <ac:chgData name="Pierre Bourdial" userId="19a58df4-e329-4d71-8686-dd0cf6205507" providerId="ADAL" clId="{335548A0-6514-4BDE-B72F-152BAFFC5088}" dt="2020-11-19T13:42:27.662" v="1153" actId="571"/>
          <ac:picMkLst>
            <pc:docMk/>
            <pc:sldMk cId="1995448388" sldId="300"/>
            <ac:picMk id="131" creationId="{7CD57BAE-CB08-47F0-8159-A296F17C615D}"/>
          </ac:picMkLst>
        </pc:picChg>
        <pc:picChg chg="mod">
          <ac:chgData name="Pierre Bourdial" userId="19a58df4-e329-4d71-8686-dd0cf6205507" providerId="ADAL" clId="{335548A0-6514-4BDE-B72F-152BAFFC5088}" dt="2020-11-19T13:40:29.310" v="1143" actId="207"/>
          <ac:picMkLst>
            <pc:docMk/>
            <pc:sldMk cId="1995448388" sldId="300"/>
            <ac:picMk id="133" creationId="{E9E144F6-7A8E-466D-AA24-AA82FE00204C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38" creationId="{84F7E808-22B3-480D-A6C4-7DB846597959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39" creationId="{EE676963-C668-4CF0-B567-F9B3B07E3074}"/>
          </ac:picMkLst>
        </pc:picChg>
        <pc:picChg chg="mod">
          <ac:chgData name="Pierre Bourdial" userId="19a58df4-e329-4d71-8686-dd0cf6205507" providerId="ADAL" clId="{335548A0-6514-4BDE-B72F-152BAFFC5088}" dt="2020-11-19T13:29:40.038" v="1070"/>
          <ac:picMkLst>
            <pc:docMk/>
            <pc:sldMk cId="1995448388" sldId="300"/>
            <ac:picMk id="140" creationId="{3C446690-DFC4-4706-9EF8-DE7C60D679B2}"/>
          </ac:picMkLst>
        </pc:picChg>
        <pc:cxnChg chg="mod">
          <ac:chgData name="Pierre Bourdial" userId="19a58df4-e329-4d71-8686-dd0cf6205507" providerId="ADAL" clId="{335548A0-6514-4BDE-B72F-152BAFFC5088}" dt="2020-11-19T13:29:40.038" v="1070"/>
          <ac:cxnSpMkLst>
            <pc:docMk/>
            <pc:sldMk cId="1995448388" sldId="300"/>
            <ac:cxnSpMk id="15" creationId="{1FC781B9-C9F5-471B-85B5-2EF262276519}"/>
          </ac:cxnSpMkLst>
        </pc:cxnChg>
        <pc:cxnChg chg="mod">
          <ac:chgData name="Pierre Bourdial" userId="19a58df4-e329-4d71-8686-dd0cf6205507" providerId="ADAL" clId="{335548A0-6514-4BDE-B72F-152BAFFC5088}" dt="2020-11-19T13:36:52.902" v="1123" actId="1076"/>
          <ac:cxnSpMkLst>
            <pc:docMk/>
            <pc:sldMk cId="1995448388" sldId="300"/>
            <ac:cxnSpMk id="39" creationId="{81D058E0-B776-4BA2-B3C8-840964F978D2}"/>
          </ac:cxnSpMkLst>
        </pc:cxnChg>
        <pc:cxnChg chg="mod">
          <ac:chgData name="Pierre Bourdial" userId="19a58df4-e329-4d71-8686-dd0cf6205507" providerId="ADAL" clId="{335548A0-6514-4BDE-B72F-152BAFFC5088}" dt="2020-11-19T13:29:40.038" v="1070"/>
          <ac:cxnSpMkLst>
            <pc:docMk/>
            <pc:sldMk cId="1995448388" sldId="300"/>
            <ac:cxnSpMk id="58" creationId="{C97573E0-51E6-470B-9910-BA2967E07FF2}"/>
          </ac:cxnSpMkLst>
        </pc:cxnChg>
        <pc:cxnChg chg="mod">
          <ac:chgData name="Pierre Bourdial" userId="19a58df4-e329-4d71-8686-dd0cf6205507" providerId="ADAL" clId="{335548A0-6514-4BDE-B72F-152BAFFC5088}" dt="2020-11-19T13:29:40.038" v="1070"/>
          <ac:cxnSpMkLst>
            <pc:docMk/>
            <pc:sldMk cId="1995448388" sldId="300"/>
            <ac:cxnSpMk id="80" creationId="{884437C2-5939-4B88-8C1B-12DA7390F7FF}"/>
          </ac:cxnSpMkLst>
        </pc:cxnChg>
        <pc:cxnChg chg="add del mod ord">
          <ac:chgData name="Pierre Bourdial" userId="19a58df4-e329-4d71-8686-dd0cf6205507" providerId="ADAL" clId="{335548A0-6514-4BDE-B72F-152BAFFC5088}" dt="2020-11-19T13:47:25.560" v="1320" actId="478"/>
          <ac:cxnSpMkLst>
            <pc:docMk/>
            <pc:sldMk cId="1995448388" sldId="300"/>
            <ac:cxnSpMk id="112" creationId="{63FDEDC6-753E-4553-AF6C-4E558CD2E90B}"/>
          </ac:cxnSpMkLst>
        </pc:cxnChg>
      </pc:sldChg>
      <pc:sldChg chg="add del">
        <pc:chgData name="Pierre Bourdial" userId="19a58df4-e329-4d71-8686-dd0cf6205507" providerId="ADAL" clId="{335548A0-6514-4BDE-B72F-152BAFFC5088}" dt="2020-11-19T10:13:58.568" v="23" actId="47"/>
        <pc:sldMkLst>
          <pc:docMk/>
          <pc:sldMk cId="3957722359" sldId="1660"/>
        </pc:sldMkLst>
      </pc:sldChg>
      <pc:sldChg chg="addSp delSp modSp add mod modClrScheme addAnim delAnim modAnim chgLayout">
        <pc:chgData name="Pierre Bourdial" userId="19a58df4-e329-4d71-8686-dd0cf6205507" providerId="ADAL" clId="{335548A0-6514-4BDE-B72F-152BAFFC5088}" dt="2020-11-19T14:31:18.182" v="1748" actId="17032"/>
        <pc:sldMkLst>
          <pc:docMk/>
          <pc:sldMk cId="4043509626" sldId="2076139026"/>
        </pc:sldMkLst>
        <pc:spChg chg="mod">
          <ac:chgData name="Pierre Bourdial" userId="19a58df4-e329-4d71-8686-dd0cf6205507" providerId="ADAL" clId="{335548A0-6514-4BDE-B72F-152BAFFC5088}" dt="2020-11-19T14:29:01.526" v="1709" actId="14100"/>
          <ac:spMkLst>
            <pc:docMk/>
            <pc:sldMk cId="4043509626" sldId="2076139026"/>
            <ac:spMk id="2" creationId="{134F8AC4-6075-467C-A639-F81D654490E9}"/>
          </ac:spMkLst>
        </pc:spChg>
        <pc:spChg chg="mod">
          <ac:chgData name="Pierre Bourdial" userId="19a58df4-e329-4d71-8686-dd0cf6205507" providerId="ADAL" clId="{335548A0-6514-4BDE-B72F-152BAFFC5088}" dt="2020-11-19T14:31:18.182" v="1748" actId="17032"/>
          <ac:spMkLst>
            <pc:docMk/>
            <pc:sldMk cId="4043509626" sldId="2076139026"/>
            <ac:spMk id="3" creationId="{5D1F9339-EC85-4353-9794-4651E75FA027}"/>
          </ac:spMkLst>
        </pc:spChg>
        <pc:spChg chg="mod">
          <ac:chgData name="Pierre Bourdial" userId="19a58df4-e329-4d71-8686-dd0cf6205507" providerId="ADAL" clId="{335548A0-6514-4BDE-B72F-152BAFFC5088}" dt="2020-11-19T14:31:17.710" v="1747" actId="17032"/>
          <ac:spMkLst>
            <pc:docMk/>
            <pc:sldMk cId="4043509626" sldId="2076139026"/>
            <ac:spMk id="4" creationId="{42DF2240-1A71-47F3-9EAA-7F176D50DEBE}"/>
          </ac:spMkLst>
        </pc:spChg>
        <pc:spChg chg="add mod ord">
          <ac:chgData name="Pierre Bourdial" userId="19a58df4-e329-4d71-8686-dd0cf6205507" providerId="ADAL" clId="{335548A0-6514-4BDE-B72F-152BAFFC5088}" dt="2020-11-19T14:15:32.907" v="1708" actId="20577"/>
          <ac:spMkLst>
            <pc:docMk/>
            <pc:sldMk cId="4043509626" sldId="2076139026"/>
            <ac:spMk id="5" creationId="{F2E522B7-2280-498D-8206-A1E8AF138FBF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6" creationId="{BD8BA1E0-4AEE-4860-845D-F9CC419D5156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" creationId="{5446E2BF-544B-4099-B8CE-3F0FAECEFEF4}"/>
          </ac:spMkLst>
        </pc:spChg>
        <pc:spChg chg="del">
          <ac:chgData name="Pierre Bourdial" userId="19a58df4-e329-4d71-8686-dd0cf6205507" providerId="ADAL" clId="{335548A0-6514-4BDE-B72F-152BAFFC5088}" dt="2020-11-19T14:09:24.179" v="1563" actId="478"/>
          <ac:spMkLst>
            <pc:docMk/>
            <pc:sldMk cId="4043509626" sldId="2076139026"/>
            <ac:spMk id="8" creationId="{F39FA018-5A25-4605-8C1F-30224590108F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" creationId="{5BCAAC26-B8E9-47A9-800B-14EA751D0553}"/>
          </ac:spMkLst>
        </pc:spChg>
        <pc:spChg chg="mod">
          <ac:chgData name="Pierre Bourdial" userId="19a58df4-e329-4d71-8686-dd0cf6205507" providerId="ADAL" clId="{335548A0-6514-4BDE-B72F-152BAFFC5088}" dt="2020-11-19T14:31:14.044" v="1744" actId="17032"/>
          <ac:spMkLst>
            <pc:docMk/>
            <pc:sldMk cId="4043509626" sldId="2076139026"/>
            <ac:spMk id="15" creationId="{4DF90275-F519-4FDB-B7AB-43A667D93C3F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9" creationId="{F080A5B1-1D2A-4EB5-9070-7D474178AA77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20" creationId="{9244FB79-5B5D-4D31-BE55-0C941D04CD69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21" creationId="{B5C5441D-F82E-4C97-91EF-81499F5E21E8}"/>
          </ac:spMkLst>
        </pc:spChg>
        <pc:spChg chg="mod">
          <ac:chgData name="Pierre Bourdial" userId="19a58df4-e329-4d71-8686-dd0cf6205507" providerId="ADAL" clId="{335548A0-6514-4BDE-B72F-152BAFFC5088}" dt="2020-11-19T14:31:12.887" v="1741" actId="17032"/>
          <ac:spMkLst>
            <pc:docMk/>
            <pc:sldMk cId="4043509626" sldId="2076139026"/>
            <ac:spMk id="28" creationId="{82117F45-D594-40D6-8F62-F0644341B88D}"/>
          </ac:spMkLst>
        </pc:spChg>
        <pc:spChg chg="mod">
          <ac:chgData name="Pierre Bourdial" userId="19a58df4-e329-4d71-8686-dd0cf6205507" providerId="ADAL" clId="{335548A0-6514-4BDE-B72F-152BAFFC5088}" dt="2020-11-19T14:31:12.727" v="1740" actId="207"/>
          <ac:spMkLst>
            <pc:docMk/>
            <pc:sldMk cId="4043509626" sldId="2076139026"/>
            <ac:spMk id="29" creationId="{F38BDBEF-E1C5-4083-A938-62DA8463D396}"/>
          </ac:spMkLst>
        </pc:spChg>
        <pc:spChg chg="mod">
          <ac:chgData name="Pierre Bourdial" userId="19a58df4-e329-4d71-8686-dd0cf6205507" providerId="ADAL" clId="{335548A0-6514-4BDE-B72F-152BAFFC5088}" dt="2020-11-19T14:31:12.197" v="1739" actId="207"/>
          <ac:spMkLst>
            <pc:docMk/>
            <pc:sldMk cId="4043509626" sldId="2076139026"/>
            <ac:spMk id="30" creationId="{295C13D1-E34D-42EA-BF25-6DD72D992C0F}"/>
          </ac:spMkLst>
        </pc:spChg>
        <pc:spChg chg="mod">
          <ac:chgData name="Pierre Bourdial" userId="19a58df4-e329-4d71-8686-dd0cf6205507" providerId="ADAL" clId="{335548A0-6514-4BDE-B72F-152BAFFC5088}" dt="2020-11-19T14:31:13.592" v="1743" actId="17032"/>
          <ac:spMkLst>
            <pc:docMk/>
            <pc:sldMk cId="4043509626" sldId="2076139026"/>
            <ac:spMk id="31" creationId="{4F2DE50C-B573-47C1-857D-FD372CF84C81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33" creationId="{43C1A3FE-FB62-4618-8A09-510C101890EC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35" creationId="{68A28B6C-AEA1-4C1B-802F-5131DF894845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37" creationId="{B6891AC8-9A93-4EA6-96FA-BC55F88A6042}"/>
          </ac:spMkLst>
        </pc:spChg>
        <pc:spChg chg="mod">
          <ac:chgData name="Pierre Bourdial" userId="19a58df4-e329-4d71-8686-dd0cf6205507" providerId="ADAL" clId="{335548A0-6514-4BDE-B72F-152BAFFC5088}" dt="2020-11-19T14:31:15.173" v="1745" actId="17032"/>
          <ac:spMkLst>
            <pc:docMk/>
            <pc:sldMk cId="4043509626" sldId="2076139026"/>
            <ac:spMk id="38" creationId="{B51CF117-BB92-4348-ABB0-DEBF66F30E15}"/>
          </ac:spMkLst>
        </pc:spChg>
        <pc:spChg chg="mod">
          <ac:chgData name="Pierre Bourdial" userId="19a58df4-e329-4d71-8686-dd0cf6205507" providerId="ADAL" clId="{335548A0-6514-4BDE-B72F-152BAFFC5088}" dt="2020-11-19T14:31:13.121" v="1742" actId="17032"/>
          <ac:spMkLst>
            <pc:docMk/>
            <pc:sldMk cId="4043509626" sldId="2076139026"/>
            <ac:spMk id="39" creationId="{77AF1381-D661-4A41-A2B7-C124D458E6BC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1" creationId="{1078B935-C23A-4B21-A4BC-EF4FA3159AB2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3" creationId="{14B3DEC0-11FF-4A32-8B45-F5F1F6AC71FA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4" creationId="{8FD74CDB-9305-415E-ACC6-C40111D6A925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5" creationId="{5A35ED54-983D-4557-B618-0DB8C6FCEE8B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6" creationId="{3AEB9821-95EB-40CD-817E-DFE908CB3E01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78" creationId="{EBA42FC8-9019-4C03-B0D7-66EF3EAFF256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0" creationId="{CBEAEB02-006A-45CB-B663-DE63C3CE3C2C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2" creationId="{9A04B98F-D37F-4990-B373-B583AF28D7F3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3" creationId="{A9F9027B-6BEF-4CB3-A371-6A50F31C9D2C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5" creationId="{003BAFCF-D3BD-4F45-B2FF-BA550A36FEC9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7" creationId="{7B963FA4-A70D-4930-A3E9-04348820D9C6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8" creationId="{2CE25A19-C589-49F3-8D58-495B8E2BC369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89" creationId="{310F6B6C-A46E-4253-A18E-41DB6C16C807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90" creationId="{F7EA27D9-3555-44FB-94F2-8D3DBA862638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92" creationId="{CDEFF461-93F7-4A46-9FCE-E3C11F3D7B52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94" creationId="{77B27170-8A58-45C8-BE1C-4C15AF890F5F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96" creationId="{9EB6E0C9-C307-464B-90AD-469166CC8439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97" creationId="{0AD0680C-2830-4530-A486-B41457421E32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99" creationId="{CDFB02C2-B6F4-46DD-828C-0D0014D55886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1" creationId="{651E68E0-87BC-44B2-9178-71B650CF6483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2" creationId="{46B7CDD5-9779-44CE-BBA3-356D794C9E81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3" creationId="{B70CE320-2430-40B8-8167-157D042ECCF5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4" creationId="{3D061E6C-F867-4793-A90B-9DB3E167B4D5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6" creationId="{EA6B7D5B-A51B-4907-9334-F6E9DBC3A35E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08" creationId="{0DA81DE9-CAD7-48BA-B4B9-60E897157C82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0" creationId="{1AE2DF1F-C0C4-43D3-B01E-4A50DA2D4B53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1" creationId="{A72021F0-A2BD-4DFF-8D76-19A7220E22BA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3" creationId="{619A42DB-1D5D-41EC-A533-193EDD129492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5" creationId="{A9750B02-5140-4EB5-AACF-115F7EE1515B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6" creationId="{C88B977C-C9E3-4687-BE2F-6C5438FCC1A2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7" creationId="{7F818436-FD68-491E-9393-0FD6EE4C019C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18" creationId="{4880B1B6-E979-4473-AC54-EA3A29F3386C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20" creationId="{1C6FEA2D-EEB0-4E76-8DDE-E85616FF3238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22" creationId="{F5AF3FBB-1E9D-4FEF-A8F5-18BB2E230ECD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24" creationId="{FAC6E922-D9AC-4971-B151-9140209A868A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25" creationId="{CC417444-4A62-48ED-8EB8-F27D90E18303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43" creationId="{B369AE30-6622-4D66-BA57-BFF25E4C0E4A}"/>
          </ac:spMkLst>
        </pc:spChg>
        <pc:spChg chg="mod">
          <ac:chgData name="Pierre Bourdial" userId="19a58df4-e329-4d71-8686-dd0cf6205507" providerId="ADAL" clId="{335548A0-6514-4BDE-B72F-152BAFFC5088}" dt="2020-11-19T14:29:13.935" v="1728" actId="1035"/>
          <ac:spMkLst>
            <pc:docMk/>
            <pc:sldMk cId="4043509626" sldId="2076139026"/>
            <ac:spMk id="144" creationId="{8F715D83-86F8-436E-A1C1-3D0C02697C81}"/>
          </ac:spMkLst>
        </pc:spChg>
        <pc:grpChg chg="mod">
          <ac:chgData name="Pierre Bourdial" userId="19a58df4-e329-4d71-8686-dd0cf6205507" providerId="ADAL" clId="{335548A0-6514-4BDE-B72F-152BAFFC5088}" dt="2020-11-19T14:29:13.935" v="1728" actId="1035"/>
          <ac:grpSpMkLst>
            <pc:docMk/>
            <pc:sldMk cId="4043509626" sldId="2076139026"/>
            <ac:grpSpMk id="70" creationId="{1102D5EF-9E2B-4409-89CB-C55790E0C859}"/>
          </ac:grpSpMkLst>
        </pc:grpChg>
        <pc:grpChg chg="mod">
          <ac:chgData name="Pierre Bourdial" userId="19a58df4-e329-4d71-8686-dd0cf6205507" providerId="ADAL" clId="{335548A0-6514-4BDE-B72F-152BAFFC5088}" dt="2020-11-19T14:29:13.935" v="1728" actId="1035"/>
          <ac:grpSpMkLst>
            <pc:docMk/>
            <pc:sldMk cId="4043509626" sldId="2076139026"/>
            <ac:grpSpMk id="84" creationId="{10F4C70A-660F-4DCD-B5F0-9E4CBAAA6CE2}"/>
          </ac:grpSpMkLst>
        </pc:grpChg>
        <pc:grpChg chg="mod">
          <ac:chgData name="Pierre Bourdial" userId="19a58df4-e329-4d71-8686-dd0cf6205507" providerId="ADAL" clId="{335548A0-6514-4BDE-B72F-152BAFFC5088}" dt="2020-11-19T14:29:13.935" v="1728" actId="1035"/>
          <ac:grpSpMkLst>
            <pc:docMk/>
            <pc:sldMk cId="4043509626" sldId="2076139026"/>
            <ac:grpSpMk id="98" creationId="{18D0315F-460F-4F64-84A3-A331DDF6DF5C}"/>
          </ac:grpSpMkLst>
        </pc:grpChg>
        <pc:grpChg chg="mod">
          <ac:chgData name="Pierre Bourdial" userId="19a58df4-e329-4d71-8686-dd0cf6205507" providerId="ADAL" clId="{335548A0-6514-4BDE-B72F-152BAFFC5088}" dt="2020-11-19T14:29:13.935" v="1728" actId="1035"/>
          <ac:grpSpMkLst>
            <pc:docMk/>
            <pc:sldMk cId="4043509626" sldId="2076139026"/>
            <ac:grpSpMk id="112" creationId="{367CA6B7-0479-4A02-A761-4D7946FB235A}"/>
          </ac:grpSpMkLst>
        </pc:grpChg>
        <pc:picChg chg="del">
          <ac:chgData name="Pierre Bourdial" userId="19a58df4-e329-4d71-8686-dd0cf6205507" providerId="ADAL" clId="{335548A0-6514-4BDE-B72F-152BAFFC5088}" dt="2020-11-19T14:09:13.267" v="1561" actId="478"/>
          <ac:picMkLst>
            <pc:docMk/>
            <pc:sldMk cId="4043509626" sldId="2076139026"/>
            <ac:picMk id="9" creationId="{F097EEBB-8949-4AD2-9496-A2F7EBF8E03C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72" creationId="{C7749A98-37CA-47B0-A4FA-CFD417C14797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77" creationId="{CCC71C92-2A48-4024-86EB-C00B6E2883BC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79" creationId="{DD1F8BC0-5864-4A7F-8042-847D70AE995E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81" creationId="{807A8AEC-6C5A-4360-8E91-27948C16C3F8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86" creationId="{7FFCD345-0C3F-44D1-84F3-1A98BC3F25E1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91" creationId="{0584193F-9F45-4D87-9CD7-C8C297E1240F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93" creationId="{D510CF06-DDBE-4BA4-B986-1F481B4F5231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95" creationId="{11F168C1-35B6-4047-B42B-EC9B4963DE57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00" creationId="{D9233333-B8EB-4586-B7A3-38662FD85E4E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05" creationId="{0C18D299-6BED-4744-B91F-85C30CC42DDE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07" creationId="{1EF8CF61-29A6-468E-BF49-5CD632ED385F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09" creationId="{453D2F87-A5A3-48E1-A60F-45797E813CCB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14" creationId="{66A9CC0B-0BE2-451E-9EB9-E907316472AF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19" creationId="{52729ACD-B144-4EEC-98C0-521CDCCF5960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21" creationId="{8EF41F85-61CE-481F-B7D5-7D548C9E3FE4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23" creationId="{B77EAC01-0AA2-4171-B202-42567985DE49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45" creationId="{3FA83332-2B8F-4F66-A127-73BF55DE2D3A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46" creationId="{839F56CC-7401-421C-8EE2-63842D4DC872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147" creationId="{27361647-C93D-4636-A085-49369C4B3B3F}"/>
          </ac:picMkLst>
        </pc:picChg>
        <pc:picChg chg="mod">
          <ac:chgData name="Pierre Bourdial" userId="19a58df4-e329-4d71-8686-dd0cf6205507" providerId="ADAL" clId="{335548A0-6514-4BDE-B72F-152BAFFC5088}" dt="2020-11-19T14:29:13.935" v="1728" actId="1035"/>
          <ac:picMkLst>
            <pc:docMk/>
            <pc:sldMk cId="4043509626" sldId="2076139026"/>
            <ac:picMk id="5122" creationId="{BFA42513-CC85-4428-AFD3-4C4390115F30}"/>
          </ac:picMkLst>
        </pc:picChg>
      </pc:sldChg>
      <pc:sldChg chg="add">
        <pc:chgData name="Pierre Bourdial" userId="19a58df4-e329-4d71-8686-dd0cf6205507" providerId="ADAL" clId="{335548A0-6514-4BDE-B72F-152BAFFC5088}" dt="2020-11-19T14:41:34.908" v="1845" actId="22"/>
        <pc:sldMkLst>
          <pc:docMk/>
          <pc:sldMk cId="57843140" sldId="2076139027"/>
        </pc:sldMkLst>
      </pc:sldChg>
      <pc:sldMasterChg chg="add del addSldLayout delSldLayout">
        <pc:chgData name="Pierre Bourdial" userId="19a58df4-e329-4d71-8686-dd0cf6205507" providerId="ADAL" clId="{335548A0-6514-4BDE-B72F-152BAFFC5088}" dt="2020-11-19T10:13:58.568" v="23" actId="47"/>
        <pc:sldMasterMkLst>
          <pc:docMk/>
          <pc:sldMasterMk cId="3826971255" sldId="2147483648"/>
        </pc:sldMasterMkLst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1920639744" sldId="2147483649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702495392" sldId="2147483650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3081431453" sldId="2147483651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3769681097" sldId="2147483652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3003417756" sldId="2147483653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426802736" sldId="2147483654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4078082623" sldId="2147483655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3649941568" sldId="2147483656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2701576213" sldId="2147483657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13047319" sldId="2147483658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4123819317" sldId="2147483659"/>
          </pc:sldLayoutMkLst>
        </pc:sldLayoutChg>
        <pc:sldLayoutChg chg="add del">
          <pc:chgData name="Pierre Bourdial" userId="19a58df4-e329-4d71-8686-dd0cf6205507" providerId="ADAL" clId="{335548A0-6514-4BDE-B72F-152BAFFC5088}" dt="2020-11-19T10:13:58.568" v="23" actId="47"/>
          <pc:sldLayoutMkLst>
            <pc:docMk/>
            <pc:sldMasterMk cId="3826971255" sldId="2147483648"/>
            <pc:sldLayoutMk cId="589027914" sldId="2147483660"/>
          </pc:sldLayoutMkLst>
        </pc:sldLayoutChg>
      </pc:sldMasterChg>
      <pc:sldMasterChg chg="replId addSldLayout delSldLayout modSldLayout">
        <pc:chgData name="Pierre Bourdial" userId="19a58df4-e329-4d71-8686-dd0cf6205507" providerId="ADAL" clId="{335548A0-6514-4BDE-B72F-152BAFFC5088}" dt="2020-11-19T14:08:15.135" v="1559" actId="22"/>
        <pc:sldMasterMkLst>
          <pc:docMk/>
          <pc:sldMasterMk cId="1252954926" sldId="2147483686"/>
        </pc:sldMasterMkLst>
        <pc:sldLayoutChg chg="add del mod">
          <pc:chgData name="Pierre Bourdial" userId="19a58df4-e329-4d71-8686-dd0cf6205507" providerId="ADAL" clId="{335548A0-6514-4BDE-B72F-152BAFFC5088}" dt="2020-11-19T10:13:53.249" v="21" actId="22"/>
          <pc:sldLayoutMkLst>
            <pc:docMk/>
            <pc:sldMasterMk cId="1252954926" sldId="2147483686"/>
            <pc:sldLayoutMk cId="991575703" sldId="2147483686"/>
          </pc:sldLayoutMkLst>
        </pc:sldLayoutChg>
        <pc:sldLayoutChg chg="replId">
          <pc:chgData name="Pierre Bourdial" userId="19a58df4-e329-4d71-8686-dd0cf6205507" providerId="ADAL" clId="{335548A0-6514-4BDE-B72F-152BAFFC5088}" dt="2020-11-19T10:13:53.332" v="22" actId="22"/>
          <pc:sldLayoutMkLst>
            <pc:docMk/>
            <pc:sldMasterMk cId="1252954926" sldId="2147483686"/>
            <pc:sldLayoutMk cId="1488672015" sldId="2147483687"/>
          </pc:sldLayoutMkLst>
        </pc:sldLayoutChg>
        <pc:sldLayoutChg chg="add mod">
          <pc:chgData name="Pierre Bourdial" userId="19a58df4-e329-4d71-8686-dd0cf6205507" providerId="ADAL" clId="{335548A0-6514-4BDE-B72F-152BAFFC5088}" dt="2020-11-19T14:08:15.135" v="1559" actId="22"/>
          <pc:sldLayoutMkLst>
            <pc:docMk/>
            <pc:sldMasterMk cId="1252954926" sldId="2147483686"/>
            <pc:sldLayoutMk cId="2336333176" sldId="214748368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05DDC-149C-463E-9685-8E75F4A426B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1BA2D25-4552-4912-BE63-87658DE01E35}">
      <dgm:prSet phldrT="[Texte]"/>
      <dgm:spPr/>
      <dgm:t>
        <a:bodyPr/>
        <a:lstStyle/>
        <a:p>
          <a:r>
            <a:rPr lang="fr-FR"/>
            <a:t>Open Data</a:t>
          </a:r>
        </a:p>
      </dgm:t>
    </dgm:pt>
    <dgm:pt modelId="{B640EDD7-0EA2-40D4-9E88-DA2194BCDEDF}" type="parTrans" cxnId="{83CB3015-9AE5-4CC9-81D8-8734D07109D9}">
      <dgm:prSet/>
      <dgm:spPr/>
      <dgm:t>
        <a:bodyPr/>
        <a:lstStyle/>
        <a:p>
          <a:endParaRPr lang="fr-FR"/>
        </a:p>
      </dgm:t>
    </dgm:pt>
    <dgm:pt modelId="{F6A0347A-BE99-4DBA-99DF-405C384770B5}" type="sibTrans" cxnId="{83CB3015-9AE5-4CC9-81D8-8734D07109D9}">
      <dgm:prSet/>
      <dgm:spPr/>
      <dgm:t>
        <a:bodyPr/>
        <a:lstStyle/>
        <a:p>
          <a:endParaRPr lang="fr-FR"/>
        </a:p>
      </dgm:t>
    </dgm:pt>
    <dgm:pt modelId="{4B7683CD-7547-4F52-8225-0E050C3DDDF8}">
      <dgm:prSet phldrT="[Texte]"/>
      <dgm:spPr/>
      <dgm:t>
        <a:bodyPr/>
        <a:lstStyle/>
        <a:p>
          <a:r>
            <a:rPr lang="fr-FR"/>
            <a:t>Chargement des données</a:t>
          </a:r>
        </a:p>
      </dgm:t>
    </dgm:pt>
    <dgm:pt modelId="{BD22B654-90C7-427F-B2E8-01D0479B6517}" type="parTrans" cxnId="{3851C17B-67C3-4542-904E-92E19DF9E257}">
      <dgm:prSet/>
      <dgm:spPr/>
      <dgm:t>
        <a:bodyPr/>
        <a:lstStyle/>
        <a:p>
          <a:endParaRPr lang="fr-FR"/>
        </a:p>
      </dgm:t>
    </dgm:pt>
    <dgm:pt modelId="{22F9DFDC-AD32-49E7-BBD8-400F42544ED3}" type="sibTrans" cxnId="{3851C17B-67C3-4542-904E-92E19DF9E257}">
      <dgm:prSet/>
      <dgm:spPr/>
      <dgm:t>
        <a:bodyPr/>
        <a:lstStyle/>
        <a:p>
          <a:endParaRPr lang="fr-FR"/>
        </a:p>
      </dgm:t>
    </dgm:pt>
    <dgm:pt modelId="{83485F82-F0E4-4952-96AE-08DA33F0D1D7}">
      <dgm:prSet phldrT="[Texte]"/>
      <dgm:spPr/>
      <dgm:t>
        <a:bodyPr/>
        <a:lstStyle/>
        <a:p>
          <a:r>
            <a:rPr lang="fr-FR"/>
            <a:t>Ajustements</a:t>
          </a:r>
        </a:p>
      </dgm:t>
    </dgm:pt>
    <dgm:pt modelId="{14494122-1725-47D7-AB6B-6CF0F2F5D751}" type="parTrans" cxnId="{DB467316-4F12-40C7-BBF6-B38CBD7D8719}">
      <dgm:prSet/>
      <dgm:spPr/>
      <dgm:t>
        <a:bodyPr/>
        <a:lstStyle/>
        <a:p>
          <a:endParaRPr lang="fr-FR"/>
        </a:p>
      </dgm:t>
    </dgm:pt>
    <dgm:pt modelId="{50EC80AD-3675-4240-9842-14F890F5F09B}" type="sibTrans" cxnId="{DB467316-4F12-40C7-BBF6-B38CBD7D8719}">
      <dgm:prSet/>
      <dgm:spPr/>
      <dgm:t>
        <a:bodyPr/>
        <a:lstStyle/>
        <a:p>
          <a:endParaRPr lang="fr-FR"/>
        </a:p>
      </dgm:t>
    </dgm:pt>
    <dgm:pt modelId="{CE75B3BC-F3D0-4FEA-B68E-E54FF9862E2C}">
      <dgm:prSet phldrT="[Texte]"/>
      <dgm:spPr/>
      <dgm:t>
        <a:bodyPr/>
        <a:lstStyle/>
        <a:p>
          <a:r>
            <a:rPr lang="fr-FR"/>
            <a:t>Validation du référentiel</a:t>
          </a:r>
        </a:p>
      </dgm:t>
    </dgm:pt>
    <dgm:pt modelId="{887F8FB3-491F-4E56-9A69-1ADC52BDD0BE}" type="parTrans" cxnId="{7BA26CA8-1BF3-43A9-A855-1E4A3372DB2F}">
      <dgm:prSet/>
      <dgm:spPr/>
      <dgm:t>
        <a:bodyPr/>
        <a:lstStyle/>
        <a:p>
          <a:endParaRPr lang="fr-FR"/>
        </a:p>
      </dgm:t>
    </dgm:pt>
    <dgm:pt modelId="{025E90CB-9871-4CDA-8065-E6D3497D8200}" type="sibTrans" cxnId="{7BA26CA8-1BF3-43A9-A855-1E4A3372DB2F}">
      <dgm:prSet/>
      <dgm:spPr/>
      <dgm:t>
        <a:bodyPr/>
        <a:lstStyle/>
        <a:p>
          <a:endParaRPr lang="fr-FR"/>
        </a:p>
      </dgm:t>
    </dgm:pt>
    <dgm:pt modelId="{33D41EF0-7F62-4031-BFC5-2989207A3A5C}" type="pres">
      <dgm:prSet presAssocID="{C5305DDC-149C-463E-9685-8E75F4A426B6}" presName="Name0" presStyleCnt="0">
        <dgm:presLayoutVars>
          <dgm:dir/>
          <dgm:animLvl val="lvl"/>
          <dgm:resizeHandles val="exact"/>
        </dgm:presLayoutVars>
      </dgm:prSet>
      <dgm:spPr/>
    </dgm:pt>
    <dgm:pt modelId="{D3B9CA97-AEBE-4CF8-BC88-2E9D67B5BF6C}" type="pres">
      <dgm:prSet presAssocID="{91BA2D25-4552-4912-BE63-87658DE01E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C4BA6BD-2E26-4148-8E4D-E015299A583F}" type="pres">
      <dgm:prSet presAssocID="{F6A0347A-BE99-4DBA-99DF-405C384770B5}" presName="parTxOnlySpace" presStyleCnt="0"/>
      <dgm:spPr/>
    </dgm:pt>
    <dgm:pt modelId="{AA04A106-F546-409B-AD43-1FFCD8E3B6BF}" type="pres">
      <dgm:prSet presAssocID="{4B7683CD-7547-4F52-8225-0E050C3DDDF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A41DB-FF57-40D2-B23E-3D023B777A65}" type="pres">
      <dgm:prSet presAssocID="{22F9DFDC-AD32-49E7-BBD8-400F42544ED3}" presName="parTxOnlySpace" presStyleCnt="0"/>
      <dgm:spPr/>
    </dgm:pt>
    <dgm:pt modelId="{6B690944-8D8D-4400-B965-947EEC8D4A5E}" type="pres">
      <dgm:prSet presAssocID="{83485F82-F0E4-4952-96AE-08DA33F0D1D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D7980DA-109D-4E2B-96DB-1AE0E050DEB1}" type="pres">
      <dgm:prSet presAssocID="{50EC80AD-3675-4240-9842-14F890F5F09B}" presName="parTxOnlySpace" presStyleCnt="0"/>
      <dgm:spPr/>
    </dgm:pt>
    <dgm:pt modelId="{DC2424DA-E804-4123-8CF2-FE12318C83FB}" type="pres">
      <dgm:prSet presAssocID="{CE75B3BC-F3D0-4FEA-B68E-E54FF9862E2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CB3015-9AE5-4CC9-81D8-8734D07109D9}" srcId="{C5305DDC-149C-463E-9685-8E75F4A426B6}" destId="{91BA2D25-4552-4912-BE63-87658DE01E35}" srcOrd="0" destOrd="0" parTransId="{B640EDD7-0EA2-40D4-9E88-DA2194BCDEDF}" sibTransId="{F6A0347A-BE99-4DBA-99DF-405C384770B5}"/>
    <dgm:cxn modelId="{DB467316-4F12-40C7-BBF6-B38CBD7D8719}" srcId="{C5305DDC-149C-463E-9685-8E75F4A426B6}" destId="{83485F82-F0E4-4952-96AE-08DA33F0D1D7}" srcOrd="2" destOrd="0" parTransId="{14494122-1725-47D7-AB6B-6CF0F2F5D751}" sibTransId="{50EC80AD-3675-4240-9842-14F890F5F09B}"/>
    <dgm:cxn modelId="{D3B68B28-C3C4-4DFC-980B-22189836D3C8}" type="presOf" srcId="{83485F82-F0E4-4952-96AE-08DA33F0D1D7}" destId="{6B690944-8D8D-4400-B965-947EEC8D4A5E}" srcOrd="0" destOrd="0" presId="urn:microsoft.com/office/officeart/2005/8/layout/chevron1"/>
    <dgm:cxn modelId="{3851C17B-67C3-4542-904E-92E19DF9E257}" srcId="{C5305DDC-149C-463E-9685-8E75F4A426B6}" destId="{4B7683CD-7547-4F52-8225-0E050C3DDDF8}" srcOrd="1" destOrd="0" parTransId="{BD22B654-90C7-427F-B2E8-01D0479B6517}" sibTransId="{22F9DFDC-AD32-49E7-BBD8-400F42544ED3}"/>
    <dgm:cxn modelId="{2A50B57D-4590-439F-9C35-818317DF0F4F}" type="presOf" srcId="{4B7683CD-7547-4F52-8225-0E050C3DDDF8}" destId="{AA04A106-F546-409B-AD43-1FFCD8E3B6BF}" srcOrd="0" destOrd="0" presId="urn:microsoft.com/office/officeart/2005/8/layout/chevron1"/>
    <dgm:cxn modelId="{1C69BC97-4DCD-49B2-B56B-EF2B4560D473}" type="presOf" srcId="{CE75B3BC-F3D0-4FEA-B68E-E54FF9862E2C}" destId="{DC2424DA-E804-4123-8CF2-FE12318C83FB}" srcOrd="0" destOrd="0" presId="urn:microsoft.com/office/officeart/2005/8/layout/chevron1"/>
    <dgm:cxn modelId="{931E9D9E-0BF5-4ACE-B066-D115357D6093}" type="presOf" srcId="{91BA2D25-4552-4912-BE63-87658DE01E35}" destId="{D3B9CA97-AEBE-4CF8-BC88-2E9D67B5BF6C}" srcOrd="0" destOrd="0" presId="urn:microsoft.com/office/officeart/2005/8/layout/chevron1"/>
    <dgm:cxn modelId="{7BA26CA8-1BF3-43A9-A855-1E4A3372DB2F}" srcId="{C5305DDC-149C-463E-9685-8E75F4A426B6}" destId="{CE75B3BC-F3D0-4FEA-B68E-E54FF9862E2C}" srcOrd="3" destOrd="0" parTransId="{887F8FB3-491F-4E56-9A69-1ADC52BDD0BE}" sibTransId="{025E90CB-9871-4CDA-8065-E6D3497D8200}"/>
    <dgm:cxn modelId="{C23FEEF9-CA27-4F66-A302-8678749B8A51}" type="presOf" srcId="{C5305DDC-149C-463E-9685-8E75F4A426B6}" destId="{33D41EF0-7F62-4031-BFC5-2989207A3A5C}" srcOrd="0" destOrd="0" presId="urn:microsoft.com/office/officeart/2005/8/layout/chevron1"/>
    <dgm:cxn modelId="{4B7A4524-7046-4989-B057-7B7123721FAD}" type="presParOf" srcId="{33D41EF0-7F62-4031-BFC5-2989207A3A5C}" destId="{D3B9CA97-AEBE-4CF8-BC88-2E9D67B5BF6C}" srcOrd="0" destOrd="0" presId="urn:microsoft.com/office/officeart/2005/8/layout/chevron1"/>
    <dgm:cxn modelId="{FB078971-3D47-4A22-8F6D-12396EF8732E}" type="presParOf" srcId="{33D41EF0-7F62-4031-BFC5-2989207A3A5C}" destId="{AC4BA6BD-2E26-4148-8E4D-E015299A583F}" srcOrd="1" destOrd="0" presId="urn:microsoft.com/office/officeart/2005/8/layout/chevron1"/>
    <dgm:cxn modelId="{6CB3AEB5-F489-4568-9B56-2475CA9A8F50}" type="presParOf" srcId="{33D41EF0-7F62-4031-BFC5-2989207A3A5C}" destId="{AA04A106-F546-409B-AD43-1FFCD8E3B6BF}" srcOrd="2" destOrd="0" presId="urn:microsoft.com/office/officeart/2005/8/layout/chevron1"/>
    <dgm:cxn modelId="{A9FE8C1A-A66C-4F96-91DC-2B69BFC1BA41}" type="presParOf" srcId="{33D41EF0-7F62-4031-BFC5-2989207A3A5C}" destId="{365A41DB-FF57-40D2-B23E-3D023B777A65}" srcOrd="3" destOrd="0" presId="urn:microsoft.com/office/officeart/2005/8/layout/chevron1"/>
    <dgm:cxn modelId="{4D52CDE8-B5C5-4878-AA11-5C07A3A0B533}" type="presParOf" srcId="{33D41EF0-7F62-4031-BFC5-2989207A3A5C}" destId="{6B690944-8D8D-4400-B965-947EEC8D4A5E}" srcOrd="4" destOrd="0" presId="urn:microsoft.com/office/officeart/2005/8/layout/chevron1"/>
    <dgm:cxn modelId="{C51D2325-FF0B-4B9A-AA9D-772CD9F03B77}" type="presParOf" srcId="{33D41EF0-7F62-4031-BFC5-2989207A3A5C}" destId="{ED7980DA-109D-4E2B-96DB-1AE0E050DEB1}" srcOrd="5" destOrd="0" presId="urn:microsoft.com/office/officeart/2005/8/layout/chevron1"/>
    <dgm:cxn modelId="{113332AE-7DFE-4C1B-B23E-7804A10A8C81}" type="presParOf" srcId="{33D41EF0-7F62-4031-BFC5-2989207A3A5C}" destId="{DC2424DA-E804-4123-8CF2-FE12318C83F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305DDC-149C-463E-9685-8E75F4A426B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1BA2D25-4552-4912-BE63-87658DE01E35}">
      <dgm:prSet phldrT="[Texte]"/>
      <dgm:spPr/>
      <dgm:t>
        <a:bodyPr/>
        <a:lstStyle/>
        <a:p>
          <a:r>
            <a:rPr lang="fr-FR"/>
            <a:t>Gestion des produits</a:t>
          </a:r>
        </a:p>
      </dgm:t>
    </dgm:pt>
    <dgm:pt modelId="{B640EDD7-0EA2-40D4-9E88-DA2194BCDEDF}" type="parTrans" cxnId="{83CB3015-9AE5-4CC9-81D8-8734D07109D9}">
      <dgm:prSet/>
      <dgm:spPr/>
      <dgm:t>
        <a:bodyPr/>
        <a:lstStyle/>
        <a:p>
          <a:endParaRPr lang="fr-FR"/>
        </a:p>
      </dgm:t>
    </dgm:pt>
    <dgm:pt modelId="{F6A0347A-BE99-4DBA-99DF-405C384770B5}" type="sibTrans" cxnId="{83CB3015-9AE5-4CC9-81D8-8734D07109D9}">
      <dgm:prSet/>
      <dgm:spPr/>
      <dgm:t>
        <a:bodyPr/>
        <a:lstStyle/>
        <a:p>
          <a:endParaRPr lang="fr-FR"/>
        </a:p>
      </dgm:t>
    </dgm:pt>
    <dgm:pt modelId="{4B7683CD-7547-4F52-8225-0E050C3DDDF8}">
      <dgm:prSet phldrT="[Texte]"/>
      <dgm:spPr/>
      <dgm:t>
        <a:bodyPr/>
        <a:lstStyle/>
        <a:p>
          <a:r>
            <a:rPr lang="fr-FR"/>
            <a:t>Configurer les doctrines</a:t>
          </a:r>
        </a:p>
      </dgm:t>
    </dgm:pt>
    <dgm:pt modelId="{BD22B654-90C7-427F-B2E8-01D0479B6517}" type="parTrans" cxnId="{3851C17B-67C3-4542-904E-92E19DF9E257}">
      <dgm:prSet/>
      <dgm:spPr/>
      <dgm:t>
        <a:bodyPr/>
        <a:lstStyle/>
        <a:p>
          <a:endParaRPr lang="fr-FR"/>
        </a:p>
      </dgm:t>
    </dgm:pt>
    <dgm:pt modelId="{22F9DFDC-AD32-49E7-BBD8-400F42544ED3}" type="sibTrans" cxnId="{3851C17B-67C3-4542-904E-92E19DF9E257}">
      <dgm:prSet/>
      <dgm:spPr/>
      <dgm:t>
        <a:bodyPr/>
        <a:lstStyle/>
        <a:p>
          <a:endParaRPr lang="fr-FR"/>
        </a:p>
      </dgm:t>
    </dgm:pt>
    <dgm:pt modelId="{83485F82-F0E4-4952-96AE-08DA33F0D1D7}">
      <dgm:prSet phldrT="[Texte]"/>
      <dgm:spPr/>
      <dgm:t>
        <a:bodyPr/>
        <a:lstStyle/>
        <a:p>
          <a:r>
            <a:rPr lang="fr-FR"/>
            <a:t>Exécution des calculs</a:t>
          </a:r>
        </a:p>
      </dgm:t>
    </dgm:pt>
    <dgm:pt modelId="{14494122-1725-47D7-AB6B-6CF0F2F5D751}" type="parTrans" cxnId="{DB467316-4F12-40C7-BBF6-B38CBD7D8719}">
      <dgm:prSet/>
      <dgm:spPr/>
      <dgm:t>
        <a:bodyPr/>
        <a:lstStyle/>
        <a:p>
          <a:endParaRPr lang="fr-FR"/>
        </a:p>
      </dgm:t>
    </dgm:pt>
    <dgm:pt modelId="{50EC80AD-3675-4240-9842-14F890F5F09B}" type="sibTrans" cxnId="{DB467316-4F12-40C7-BBF6-B38CBD7D8719}">
      <dgm:prSet/>
      <dgm:spPr/>
      <dgm:t>
        <a:bodyPr/>
        <a:lstStyle/>
        <a:p>
          <a:endParaRPr lang="fr-FR"/>
        </a:p>
      </dgm:t>
    </dgm:pt>
    <dgm:pt modelId="{CE75B3BC-F3D0-4FEA-B68E-E54FF9862E2C}">
      <dgm:prSet phldrT="[Texte]"/>
      <dgm:spPr/>
      <dgm:t>
        <a:bodyPr/>
        <a:lstStyle/>
        <a:p>
          <a:r>
            <a:rPr lang="fr-FR"/>
            <a:t>Ajustements des résultats </a:t>
          </a:r>
        </a:p>
      </dgm:t>
    </dgm:pt>
    <dgm:pt modelId="{887F8FB3-491F-4E56-9A69-1ADC52BDD0BE}" type="parTrans" cxnId="{7BA26CA8-1BF3-43A9-A855-1E4A3372DB2F}">
      <dgm:prSet/>
      <dgm:spPr/>
      <dgm:t>
        <a:bodyPr/>
        <a:lstStyle/>
        <a:p>
          <a:endParaRPr lang="fr-FR"/>
        </a:p>
      </dgm:t>
    </dgm:pt>
    <dgm:pt modelId="{025E90CB-9871-4CDA-8065-E6D3497D8200}" type="sibTrans" cxnId="{7BA26CA8-1BF3-43A9-A855-1E4A3372DB2F}">
      <dgm:prSet/>
      <dgm:spPr/>
      <dgm:t>
        <a:bodyPr/>
        <a:lstStyle/>
        <a:p>
          <a:endParaRPr lang="fr-FR"/>
        </a:p>
      </dgm:t>
    </dgm:pt>
    <dgm:pt modelId="{33D41EF0-7F62-4031-BFC5-2989207A3A5C}" type="pres">
      <dgm:prSet presAssocID="{C5305DDC-149C-463E-9685-8E75F4A426B6}" presName="Name0" presStyleCnt="0">
        <dgm:presLayoutVars>
          <dgm:dir/>
          <dgm:animLvl val="lvl"/>
          <dgm:resizeHandles val="exact"/>
        </dgm:presLayoutVars>
      </dgm:prSet>
      <dgm:spPr/>
    </dgm:pt>
    <dgm:pt modelId="{D3B9CA97-AEBE-4CF8-BC88-2E9D67B5BF6C}" type="pres">
      <dgm:prSet presAssocID="{91BA2D25-4552-4912-BE63-87658DE01E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C4BA6BD-2E26-4148-8E4D-E015299A583F}" type="pres">
      <dgm:prSet presAssocID="{F6A0347A-BE99-4DBA-99DF-405C384770B5}" presName="parTxOnlySpace" presStyleCnt="0"/>
      <dgm:spPr/>
    </dgm:pt>
    <dgm:pt modelId="{AA04A106-F546-409B-AD43-1FFCD8E3B6BF}" type="pres">
      <dgm:prSet presAssocID="{4B7683CD-7547-4F52-8225-0E050C3DDDF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5A41DB-FF57-40D2-B23E-3D023B777A65}" type="pres">
      <dgm:prSet presAssocID="{22F9DFDC-AD32-49E7-BBD8-400F42544ED3}" presName="parTxOnlySpace" presStyleCnt="0"/>
      <dgm:spPr/>
    </dgm:pt>
    <dgm:pt modelId="{6B690944-8D8D-4400-B965-947EEC8D4A5E}" type="pres">
      <dgm:prSet presAssocID="{83485F82-F0E4-4952-96AE-08DA33F0D1D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D7980DA-109D-4E2B-96DB-1AE0E050DEB1}" type="pres">
      <dgm:prSet presAssocID="{50EC80AD-3675-4240-9842-14F890F5F09B}" presName="parTxOnlySpace" presStyleCnt="0"/>
      <dgm:spPr/>
    </dgm:pt>
    <dgm:pt modelId="{DC2424DA-E804-4123-8CF2-FE12318C83FB}" type="pres">
      <dgm:prSet presAssocID="{CE75B3BC-F3D0-4FEA-B68E-E54FF9862E2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CB3015-9AE5-4CC9-81D8-8734D07109D9}" srcId="{C5305DDC-149C-463E-9685-8E75F4A426B6}" destId="{91BA2D25-4552-4912-BE63-87658DE01E35}" srcOrd="0" destOrd="0" parTransId="{B640EDD7-0EA2-40D4-9E88-DA2194BCDEDF}" sibTransId="{F6A0347A-BE99-4DBA-99DF-405C384770B5}"/>
    <dgm:cxn modelId="{DB467316-4F12-40C7-BBF6-B38CBD7D8719}" srcId="{C5305DDC-149C-463E-9685-8E75F4A426B6}" destId="{83485F82-F0E4-4952-96AE-08DA33F0D1D7}" srcOrd="2" destOrd="0" parTransId="{14494122-1725-47D7-AB6B-6CF0F2F5D751}" sibTransId="{50EC80AD-3675-4240-9842-14F890F5F09B}"/>
    <dgm:cxn modelId="{D3B68B28-C3C4-4DFC-980B-22189836D3C8}" type="presOf" srcId="{83485F82-F0E4-4952-96AE-08DA33F0D1D7}" destId="{6B690944-8D8D-4400-B965-947EEC8D4A5E}" srcOrd="0" destOrd="0" presId="urn:microsoft.com/office/officeart/2005/8/layout/chevron1"/>
    <dgm:cxn modelId="{3851C17B-67C3-4542-904E-92E19DF9E257}" srcId="{C5305DDC-149C-463E-9685-8E75F4A426B6}" destId="{4B7683CD-7547-4F52-8225-0E050C3DDDF8}" srcOrd="1" destOrd="0" parTransId="{BD22B654-90C7-427F-B2E8-01D0479B6517}" sibTransId="{22F9DFDC-AD32-49E7-BBD8-400F42544ED3}"/>
    <dgm:cxn modelId="{2A50B57D-4590-439F-9C35-818317DF0F4F}" type="presOf" srcId="{4B7683CD-7547-4F52-8225-0E050C3DDDF8}" destId="{AA04A106-F546-409B-AD43-1FFCD8E3B6BF}" srcOrd="0" destOrd="0" presId="urn:microsoft.com/office/officeart/2005/8/layout/chevron1"/>
    <dgm:cxn modelId="{1C69BC97-4DCD-49B2-B56B-EF2B4560D473}" type="presOf" srcId="{CE75B3BC-F3D0-4FEA-B68E-E54FF9862E2C}" destId="{DC2424DA-E804-4123-8CF2-FE12318C83FB}" srcOrd="0" destOrd="0" presId="urn:microsoft.com/office/officeart/2005/8/layout/chevron1"/>
    <dgm:cxn modelId="{931E9D9E-0BF5-4ACE-B066-D115357D6093}" type="presOf" srcId="{91BA2D25-4552-4912-BE63-87658DE01E35}" destId="{D3B9CA97-AEBE-4CF8-BC88-2E9D67B5BF6C}" srcOrd="0" destOrd="0" presId="urn:microsoft.com/office/officeart/2005/8/layout/chevron1"/>
    <dgm:cxn modelId="{7BA26CA8-1BF3-43A9-A855-1E4A3372DB2F}" srcId="{C5305DDC-149C-463E-9685-8E75F4A426B6}" destId="{CE75B3BC-F3D0-4FEA-B68E-E54FF9862E2C}" srcOrd="3" destOrd="0" parTransId="{887F8FB3-491F-4E56-9A69-1ADC52BDD0BE}" sibTransId="{025E90CB-9871-4CDA-8065-E6D3497D8200}"/>
    <dgm:cxn modelId="{C23FEEF9-CA27-4F66-A302-8678749B8A51}" type="presOf" srcId="{C5305DDC-149C-463E-9685-8E75F4A426B6}" destId="{33D41EF0-7F62-4031-BFC5-2989207A3A5C}" srcOrd="0" destOrd="0" presId="urn:microsoft.com/office/officeart/2005/8/layout/chevron1"/>
    <dgm:cxn modelId="{4B7A4524-7046-4989-B057-7B7123721FAD}" type="presParOf" srcId="{33D41EF0-7F62-4031-BFC5-2989207A3A5C}" destId="{D3B9CA97-AEBE-4CF8-BC88-2E9D67B5BF6C}" srcOrd="0" destOrd="0" presId="urn:microsoft.com/office/officeart/2005/8/layout/chevron1"/>
    <dgm:cxn modelId="{FB078971-3D47-4A22-8F6D-12396EF8732E}" type="presParOf" srcId="{33D41EF0-7F62-4031-BFC5-2989207A3A5C}" destId="{AC4BA6BD-2E26-4148-8E4D-E015299A583F}" srcOrd="1" destOrd="0" presId="urn:microsoft.com/office/officeart/2005/8/layout/chevron1"/>
    <dgm:cxn modelId="{6CB3AEB5-F489-4568-9B56-2475CA9A8F50}" type="presParOf" srcId="{33D41EF0-7F62-4031-BFC5-2989207A3A5C}" destId="{AA04A106-F546-409B-AD43-1FFCD8E3B6BF}" srcOrd="2" destOrd="0" presId="urn:microsoft.com/office/officeart/2005/8/layout/chevron1"/>
    <dgm:cxn modelId="{A9FE8C1A-A66C-4F96-91DC-2B69BFC1BA41}" type="presParOf" srcId="{33D41EF0-7F62-4031-BFC5-2989207A3A5C}" destId="{365A41DB-FF57-40D2-B23E-3D023B777A65}" srcOrd="3" destOrd="0" presId="urn:microsoft.com/office/officeart/2005/8/layout/chevron1"/>
    <dgm:cxn modelId="{4D52CDE8-B5C5-4878-AA11-5C07A3A0B533}" type="presParOf" srcId="{33D41EF0-7F62-4031-BFC5-2989207A3A5C}" destId="{6B690944-8D8D-4400-B965-947EEC8D4A5E}" srcOrd="4" destOrd="0" presId="urn:microsoft.com/office/officeart/2005/8/layout/chevron1"/>
    <dgm:cxn modelId="{C51D2325-FF0B-4B9A-AA9D-772CD9F03B77}" type="presParOf" srcId="{33D41EF0-7F62-4031-BFC5-2989207A3A5C}" destId="{ED7980DA-109D-4E2B-96DB-1AE0E050DEB1}" srcOrd="5" destOrd="0" presId="urn:microsoft.com/office/officeart/2005/8/layout/chevron1"/>
    <dgm:cxn modelId="{113332AE-7DFE-4C1B-B23E-7804A10A8C81}" type="presParOf" srcId="{33D41EF0-7F62-4031-BFC5-2989207A3A5C}" destId="{DC2424DA-E804-4123-8CF2-FE12318C83F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305DDC-149C-463E-9685-8E75F4A426B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1BA2D25-4552-4912-BE63-87658DE01E35}">
      <dgm:prSet phldrT="[Texte]"/>
      <dgm:spPr/>
      <dgm:t>
        <a:bodyPr/>
        <a:lstStyle/>
        <a:p>
          <a:r>
            <a:rPr lang="fr-FR"/>
            <a:t>Confirmer la réception des produits</a:t>
          </a:r>
        </a:p>
      </dgm:t>
    </dgm:pt>
    <dgm:pt modelId="{B640EDD7-0EA2-40D4-9E88-DA2194BCDEDF}" type="parTrans" cxnId="{83CB3015-9AE5-4CC9-81D8-8734D07109D9}">
      <dgm:prSet/>
      <dgm:spPr/>
      <dgm:t>
        <a:bodyPr/>
        <a:lstStyle/>
        <a:p>
          <a:endParaRPr lang="fr-FR"/>
        </a:p>
      </dgm:t>
    </dgm:pt>
    <dgm:pt modelId="{F6A0347A-BE99-4DBA-99DF-405C384770B5}" type="sibTrans" cxnId="{83CB3015-9AE5-4CC9-81D8-8734D07109D9}">
      <dgm:prSet/>
      <dgm:spPr/>
      <dgm:t>
        <a:bodyPr/>
        <a:lstStyle/>
        <a:p>
          <a:endParaRPr lang="fr-FR"/>
        </a:p>
      </dgm:t>
    </dgm:pt>
    <dgm:pt modelId="{83485F82-F0E4-4952-96AE-08DA33F0D1D7}">
      <dgm:prSet phldrT="[Texte]"/>
      <dgm:spPr/>
      <dgm:t>
        <a:bodyPr/>
        <a:lstStyle/>
        <a:p>
          <a:r>
            <a:rPr lang="fr-FR"/>
            <a:t>Déclarer les quantités réelles reçus </a:t>
          </a:r>
        </a:p>
      </dgm:t>
    </dgm:pt>
    <dgm:pt modelId="{14494122-1725-47D7-AB6B-6CF0F2F5D751}" type="parTrans" cxnId="{DB467316-4F12-40C7-BBF6-B38CBD7D8719}">
      <dgm:prSet/>
      <dgm:spPr/>
      <dgm:t>
        <a:bodyPr/>
        <a:lstStyle/>
        <a:p>
          <a:endParaRPr lang="fr-FR"/>
        </a:p>
      </dgm:t>
    </dgm:pt>
    <dgm:pt modelId="{50EC80AD-3675-4240-9842-14F890F5F09B}" type="sibTrans" cxnId="{DB467316-4F12-40C7-BBF6-B38CBD7D8719}">
      <dgm:prSet/>
      <dgm:spPr/>
      <dgm:t>
        <a:bodyPr/>
        <a:lstStyle/>
        <a:p>
          <a:endParaRPr lang="fr-FR"/>
        </a:p>
      </dgm:t>
    </dgm:pt>
    <dgm:pt modelId="{3B07F3CB-B0B8-4332-8426-916C38622625}">
      <dgm:prSet phldrT="[Texte]"/>
      <dgm:spPr/>
      <dgm:t>
        <a:bodyPr/>
        <a:lstStyle/>
        <a:p>
          <a:r>
            <a:rPr lang="fr-FR"/>
            <a:t>Distribuer les quantités pour les établissements</a:t>
          </a:r>
        </a:p>
      </dgm:t>
    </dgm:pt>
    <dgm:pt modelId="{9663110A-C2B1-4C5A-8E55-02F7672E978D}" type="parTrans" cxnId="{B08CCF40-C308-4510-9CA1-34CCAD385115}">
      <dgm:prSet/>
      <dgm:spPr/>
      <dgm:t>
        <a:bodyPr/>
        <a:lstStyle/>
        <a:p>
          <a:endParaRPr lang="fr-FR"/>
        </a:p>
      </dgm:t>
    </dgm:pt>
    <dgm:pt modelId="{272F28D5-C3B8-4FC5-889A-81277D6DCDDB}" type="sibTrans" cxnId="{B08CCF40-C308-4510-9CA1-34CCAD385115}">
      <dgm:prSet/>
      <dgm:spPr/>
      <dgm:t>
        <a:bodyPr/>
        <a:lstStyle/>
        <a:p>
          <a:endParaRPr lang="fr-FR"/>
        </a:p>
      </dgm:t>
    </dgm:pt>
    <dgm:pt modelId="{33D41EF0-7F62-4031-BFC5-2989207A3A5C}" type="pres">
      <dgm:prSet presAssocID="{C5305DDC-149C-463E-9685-8E75F4A426B6}" presName="Name0" presStyleCnt="0">
        <dgm:presLayoutVars>
          <dgm:dir/>
          <dgm:animLvl val="lvl"/>
          <dgm:resizeHandles val="exact"/>
        </dgm:presLayoutVars>
      </dgm:prSet>
      <dgm:spPr/>
    </dgm:pt>
    <dgm:pt modelId="{D3B9CA97-AEBE-4CF8-BC88-2E9D67B5BF6C}" type="pres">
      <dgm:prSet presAssocID="{91BA2D25-4552-4912-BE63-87658DE01E3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4BA6BD-2E26-4148-8E4D-E015299A583F}" type="pres">
      <dgm:prSet presAssocID="{F6A0347A-BE99-4DBA-99DF-405C384770B5}" presName="parTxOnlySpace" presStyleCnt="0"/>
      <dgm:spPr/>
    </dgm:pt>
    <dgm:pt modelId="{6B690944-8D8D-4400-B965-947EEC8D4A5E}" type="pres">
      <dgm:prSet presAssocID="{83485F82-F0E4-4952-96AE-08DA33F0D1D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0DE7A9B-ACB2-4B9E-976E-43514981317C}" type="pres">
      <dgm:prSet presAssocID="{50EC80AD-3675-4240-9842-14F890F5F09B}" presName="parTxOnlySpace" presStyleCnt="0"/>
      <dgm:spPr/>
    </dgm:pt>
    <dgm:pt modelId="{084D4473-A994-435A-BB9A-559B249FE18D}" type="pres">
      <dgm:prSet presAssocID="{3B07F3CB-B0B8-4332-8426-916C386226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3CB3015-9AE5-4CC9-81D8-8734D07109D9}" srcId="{C5305DDC-149C-463E-9685-8E75F4A426B6}" destId="{91BA2D25-4552-4912-BE63-87658DE01E35}" srcOrd="0" destOrd="0" parTransId="{B640EDD7-0EA2-40D4-9E88-DA2194BCDEDF}" sibTransId="{F6A0347A-BE99-4DBA-99DF-405C384770B5}"/>
    <dgm:cxn modelId="{DB467316-4F12-40C7-BBF6-B38CBD7D8719}" srcId="{C5305DDC-149C-463E-9685-8E75F4A426B6}" destId="{83485F82-F0E4-4952-96AE-08DA33F0D1D7}" srcOrd="1" destOrd="0" parTransId="{14494122-1725-47D7-AB6B-6CF0F2F5D751}" sibTransId="{50EC80AD-3675-4240-9842-14F890F5F09B}"/>
    <dgm:cxn modelId="{D3B68B28-C3C4-4DFC-980B-22189836D3C8}" type="presOf" srcId="{83485F82-F0E4-4952-96AE-08DA33F0D1D7}" destId="{6B690944-8D8D-4400-B965-947EEC8D4A5E}" srcOrd="0" destOrd="0" presId="urn:microsoft.com/office/officeart/2005/8/layout/chevron1"/>
    <dgm:cxn modelId="{B08CCF40-C308-4510-9CA1-34CCAD385115}" srcId="{C5305DDC-149C-463E-9685-8E75F4A426B6}" destId="{3B07F3CB-B0B8-4332-8426-916C38622625}" srcOrd="2" destOrd="0" parTransId="{9663110A-C2B1-4C5A-8E55-02F7672E978D}" sibTransId="{272F28D5-C3B8-4FC5-889A-81277D6DCDDB}"/>
    <dgm:cxn modelId="{931E9D9E-0BF5-4ACE-B066-D115357D6093}" type="presOf" srcId="{91BA2D25-4552-4912-BE63-87658DE01E35}" destId="{D3B9CA97-AEBE-4CF8-BC88-2E9D67B5BF6C}" srcOrd="0" destOrd="0" presId="urn:microsoft.com/office/officeart/2005/8/layout/chevron1"/>
    <dgm:cxn modelId="{111098B7-DDE8-418A-87FA-42E945AE3B29}" type="presOf" srcId="{3B07F3CB-B0B8-4332-8426-916C38622625}" destId="{084D4473-A994-435A-BB9A-559B249FE18D}" srcOrd="0" destOrd="0" presId="urn:microsoft.com/office/officeart/2005/8/layout/chevron1"/>
    <dgm:cxn modelId="{C23FEEF9-CA27-4F66-A302-8678749B8A51}" type="presOf" srcId="{C5305DDC-149C-463E-9685-8E75F4A426B6}" destId="{33D41EF0-7F62-4031-BFC5-2989207A3A5C}" srcOrd="0" destOrd="0" presId="urn:microsoft.com/office/officeart/2005/8/layout/chevron1"/>
    <dgm:cxn modelId="{4B7A4524-7046-4989-B057-7B7123721FAD}" type="presParOf" srcId="{33D41EF0-7F62-4031-BFC5-2989207A3A5C}" destId="{D3B9CA97-AEBE-4CF8-BC88-2E9D67B5BF6C}" srcOrd="0" destOrd="0" presId="urn:microsoft.com/office/officeart/2005/8/layout/chevron1"/>
    <dgm:cxn modelId="{FB078971-3D47-4A22-8F6D-12396EF8732E}" type="presParOf" srcId="{33D41EF0-7F62-4031-BFC5-2989207A3A5C}" destId="{AC4BA6BD-2E26-4148-8E4D-E015299A583F}" srcOrd="1" destOrd="0" presId="urn:microsoft.com/office/officeart/2005/8/layout/chevron1"/>
    <dgm:cxn modelId="{4D52CDE8-B5C5-4878-AA11-5C07A3A0B533}" type="presParOf" srcId="{33D41EF0-7F62-4031-BFC5-2989207A3A5C}" destId="{6B690944-8D8D-4400-B965-947EEC8D4A5E}" srcOrd="2" destOrd="0" presId="urn:microsoft.com/office/officeart/2005/8/layout/chevron1"/>
    <dgm:cxn modelId="{45F5B8DD-455B-4A36-ABD5-A1885C8D1252}" type="presParOf" srcId="{33D41EF0-7F62-4031-BFC5-2989207A3A5C}" destId="{50DE7A9B-ACB2-4B9E-976E-43514981317C}" srcOrd="3" destOrd="0" presId="urn:microsoft.com/office/officeart/2005/8/layout/chevron1"/>
    <dgm:cxn modelId="{151FA26C-2C2F-4DB3-AA5F-0319A9C7D34C}" type="presParOf" srcId="{33D41EF0-7F62-4031-BFC5-2989207A3A5C}" destId="{084D4473-A994-435A-BB9A-559B249FE1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305DDC-149C-463E-9685-8E75F4A426B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1BA2D25-4552-4912-BE63-87658DE01E35}">
      <dgm:prSet phldrT="[Texte]"/>
      <dgm:spPr/>
      <dgm:t>
        <a:bodyPr/>
        <a:lstStyle/>
        <a:p>
          <a:r>
            <a:rPr lang="fr-FR"/>
            <a:t>Avoir la vision sur les vagues de distribution</a:t>
          </a:r>
        </a:p>
      </dgm:t>
    </dgm:pt>
    <dgm:pt modelId="{B640EDD7-0EA2-40D4-9E88-DA2194BCDEDF}" type="parTrans" cxnId="{83CB3015-9AE5-4CC9-81D8-8734D07109D9}">
      <dgm:prSet/>
      <dgm:spPr/>
      <dgm:t>
        <a:bodyPr/>
        <a:lstStyle/>
        <a:p>
          <a:endParaRPr lang="fr-FR"/>
        </a:p>
      </dgm:t>
    </dgm:pt>
    <dgm:pt modelId="{F6A0347A-BE99-4DBA-99DF-405C384770B5}" type="sibTrans" cxnId="{83CB3015-9AE5-4CC9-81D8-8734D07109D9}">
      <dgm:prSet/>
      <dgm:spPr/>
      <dgm:t>
        <a:bodyPr/>
        <a:lstStyle/>
        <a:p>
          <a:endParaRPr lang="fr-FR"/>
        </a:p>
      </dgm:t>
    </dgm:pt>
    <dgm:pt modelId="{4B7683CD-7547-4F52-8225-0E050C3DDDF8}">
      <dgm:prSet phldrT="[Texte]"/>
      <dgm:spPr/>
      <dgm:t>
        <a:bodyPr/>
        <a:lstStyle/>
        <a:p>
          <a:r>
            <a:rPr lang="fr-FR"/>
            <a:t>Identifier les problèmes urgents</a:t>
          </a:r>
        </a:p>
      </dgm:t>
    </dgm:pt>
    <dgm:pt modelId="{BD22B654-90C7-427F-B2E8-01D0479B6517}" type="parTrans" cxnId="{3851C17B-67C3-4542-904E-92E19DF9E257}">
      <dgm:prSet/>
      <dgm:spPr/>
      <dgm:t>
        <a:bodyPr/>
        <a:lstStyle/>
        <a:p>
          <a:endParaRPr lang="fr-FR"/>
        </a:p>
      </dgm:t>
    </dgm:pt>
    <dgm:pt modelId="{22F9DFDC-AD32-49E7-BBD8-400F42544ED3}" type="sibTrans" cxnId="{3851C17B-67C3-4542-904E-92E19DF9E257}">
      <dgm:prSet/>
      <dgm:spPr/>
      <dgm:t>
        <a:bodyPr/>
        <a:lstStyle/>
        <a:p>
          <a:endParaRPr lang="fr-FR"/>
        </a:p>
      </dgm:t>
    </dgm:pt>
    <dgm:pt modelId="{83485F82-F0E4-4952-96AE-08DA33F0D1D7}">
      <dgm:prSet phldrT="[Texte]"/>
      <dgm:spPr/>
      <dgm:t>
        <a:bodyPr/>
        <a:lstStyle/>
        <a:p>
          <a:r>
            <a:rPr lang="fr-FR"/>
            <a:t>Exporter les informations dans Excel</a:t>
          </a:r>
        </a:p>
      </dgm:t>
    </dgm:pt>
    <dgm:pt modelId="{14494122-1725-47D7-AB6B-6CF0F2F5D751}" type="parTrans" cxnId="{DB467316-4F12-40C7-BBF6-B38CBD7D8719}">
      <dgm:prSet/>
      <dgm:spPr/>
      <dgm:t>
        <a:bodyPr/>
        <a:lstStyle/>
        <a:p>
          <a:endParaRPr lang="fr-FR"/>
        </a:p>
      </dgm:t>
    </dgm:pt>
    <dgm:pt modelId="{50EC80AD-3675-4240-9842-14F890F5F09B}" type="sibTrans" cxnId="{DB467316-4F12-40C7-BBF6-B38CBD7D8719}">
      <dgm:prSet/>
      <dgm:spPr/>
      <dgm:t>
        <a:bodyPr/>
        <a:lstStyle/>
        <a:p>
          <a:endParaRPr lang="fr-FR"/>
        </a:p>
      </dgm:t>
    </dgm:pt>
    <dgm:pt modelId="{33D41EF0-7F62-4031-BFC5-2989207A3A5C}" type="pres">
      <dgm:prSet presAssocID="{C5305DDC-149C-463E-9685-8E75F4A426B6}" presName="Name0" presStyleCnt="0">
        <dgm:presLayoutVars>
          <dgm:dir/>
          <dgm:animLvl val="lvl"/>
          <dgm:resizeHandles val="exact"/>
        </dgm:presLayoutVars>
      </dgm:prSet>
      <dgm:spPr/>
    </dgm:pt>
    <dgm:pt modelId="{D3B9CA97-AEBE-4CF8-BC88-2E9D67B5BF6C}" type="pres">
      <dgm:prSet presAssocID="{91BA2D25-4552-4912-BE63-87658DE01E3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4BA6BD-2E26-4148-8E4D-E015299A583F}" type="pres">
      <dgm:prSet presAssocID="{F6A0347A-BE99-4DBA-99DF-405C384770B5}" presName="parTxOnlySpace" presStyleCnt="0"/>
      <dgm:spPr/>
    </dgm:pt>
    <dgm:pt modelId="{AA04A106-F546-409B-AD43-1FFCD8E3B6BF}" type="pres">
      <dgm:prSet presAssocID="{4B7683CD-7547-4F52-8225-0E050C3DDDF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65A41DB-FF57-40D2-B23E-3D023B777A65}" type="pres">
      <dgm:prSet presAssocID="{22F9DFDC-AD32-49E7-BBD8-400F42544ED3}" presName="parTxOnlySpace" presStyleCnt="0"/>
      <dgm:spPr/>
    </dgm:pt>
    <dgm:pt modelId="{6B690944-8D8D-4400-B965-947EEC8D4A5E}" type="pres">
      <dgm:prSet presAssocID="{83485F82-F0E4-4952-96AE-08DA33F0D1D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3CB3015-9AE5-4CC9-81D8-8734D07109D9}" srcId="{C5305DDC-149C-463E-9685-8E75F4A426B6}" destId="{91BA2D25-4552-4912-BE63-87658DE01E35}" srcOrd="0" destOrd="0" parTransId="{B640EDD7-0EA2-40D4-9E88-DA2194BCDEDF}" sibTransId="{F6A0347A-BE99-4DBA-99DF-405C384770B5}"/>
    <dgm:cxn modelId="{DB467316-4F12-40C7-BBF6-B38CBD7D8719}" srcId="{C5305DDC-149C-463E-9685-8E75F4A426B6}" destId="{83485F82-F0E4-4952-96AE-08DA33F0D1D7}" srcOrd="2" destOrd="0" parTransId="{14494122-1725-47D7-AB6B-6CF0F2F5D751}" sibTransId="{50EC80AD-3675-4240-9842-14F890F5F09B}"/>
    <dgm:cxn modelId="{D3B68B28-C3C4-4DFC-980B-22189836D3C8}" type="presOf" srcId="{83485F82-F0E4-4952-96AE-08DA33F0D1D7}" destId="{6B690944-8D8D-4400-B965-947EEC8D4A5E}" srcOrd="0" destOrd="0" presId="urn:microsoft.com/office/officeart/2005/8/layout/chevron1"/>
    <dgm:cxn modelId="{3851C17B-67C3-4542-904E-92E19DF9E257}" srcId="{C5305DDC-149C-463E-9685-8E75F4A426B6}" destId="{4B7683CD-7547-4F52-8225-0E050C3DDDF8}" srcOrd="1" destOrd="0" parTransId="{BD22B654-90C7-427F-B2E8-01D0479B6517}" sibTransId="{22F9DFDC-AD32-49E7-BBD8-400F42544ED3}"/>
    <dgm:cxn modelId="{2A50B57D-4590-439F-9C35-818317DF0F4F}" type="presOf" srcId="{4B7683CD-7547-4F52-8225-0E050C3DDDF8}" destId="{AA04A106-F546-409B-AD43-1FFCD8E3B6BF}" srcOrd="0" destOrd="0" presId="urn:microsoft.com/office/officeart/2005/8/layout/chevron1"/>
    <dgm:cxn modelId="{931E9D9E-0BF5-4ACE-B066-D115357D6093}" type="presOf" srcId="{91BA2D25-4552-4912-BE63-87658DE01E35}" destId="{D3B9CA97-AEBE-4CF8-BC88-2E9D67B5BF6C}" srcOrd="0" destOrd="0" presId="urn:microsoft.com/office/officeart/2005/8/layout/chevron1"/>
    <dgm:cxn modelId="{C23FEEF9-CA27-4F66-A302-8678749B8A51}" type="presOf" srcId="{C5305DDC-149C-463E-9685-8E75F4A426B6}" destId="{33D41EF0-7F62-4031-BFC5-2989207A3A5C}" srcOrd="0" destOrd="0" presId="urn:microsoft.com/office/officeart/2005/8/layout/chevron1"/>
    <dgm:cxn modelId="{4B7A4524-7046-4989-B057-7B7123721FAD}" type="presParOf" srcId="{33D41EF0-7F62-4031-BFC5-2989207A3A5C}" destId="{D3B9CA97-AEBE-4CF8-BC88-2E9D67B5BF6C}" srcOrd="0" destOrd="0" presId="urn:microsoft.com/office/officeart/2005/8/layout/chevron1"/>
    <dgm:cxn modelId="{FB078971-3D47-4A22-8F6D-12396EF8732E}" type="presParOf" srcId="{33D41EF0-7F62-4031-BFC5-2989207A3A5C}" destId="{AC4BA6BD-2E26-4148-8E4D-E015299A583F}" srcOrd="1" destOrd="0" presId="urn:microsoft.com/office/officeart/2005/8/layout/chevron1"/>
    <dgm:cxn modelId="{6CB3AEB5-F489-4568-9B56-2475CA9A8F50}" type="presParOf" srcId="{33D41EF0-7F62-4031-BFC5-2989207A3A5C}" destId="{AA04A106-F546-409B-AD43-1FFCD8E3B6BF}" srcOrd="2" destOrd="0" presId="urn:microsoft.com/office/officeart/2005/8/layout/chevron1"/>
    <dgm:cxn modelId="{A9FE8C1A-A66C-4F96-91DC-2B69BFC1BA41}" type="presParOf" srcId="{33D41EF0-7F62-4031-BFC5-2989207A3A5C}" destId="{365A41DB-FF57-40D2-B23E-3D023B777A65}" srcOrd="3" destOrd="0" presId="urn:microsoft.com/office/officeart/2005/8/layout/chevron1"/>
    <dgm:cxn modelId="{4D52CDE8-B5C5-4878-AA11-5C07A3A0B533}" type="presParOf" srcId="{33D41EF0-7F62-4031-BFC5-2989207A3A5C}" destId="{6B690944-8D8D-4400-B965-947EEC8D4A5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9CA97-AEBE-4CF8-BC88-2E9D67B5BF6C}">
      <dsp:nvSpPr>
        <dsp:cNvPr id="0" name=""/>
        <dsp:cNvSpPr/>
      </dsp:nvSpPr>
      <dsp:spPr>
        <a:xfrm>
          <a:off x="3770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Open Data</a:t>
          </a:r>
        </a:p>
      </dsp:txBody>
      <dsp:txXfrm>
        <a:off x="442714" y="564828"/>
        <a:ext cx="1316831" cy="877887"/>
      </dsp:txXfrm>
    </dsp:sp>
    <dsp:sp modelId="{AA04A106-F546-409B-AD43-1FFCD8E3B6BF}">
      <dsp:nvSpPr>
        <dsp:cNvPr id="0" name=""/>
        <dsp:cNvSpPr/>
      </dsp:nvSpPr>
      <dsp:spPr>
        <a:xfrm>
          <a:off x="1979017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Chargement des données</a:t>
          </a:r>
        </a:p>
      </dsp:txBody>
      <dsp:txXfrm>
        <a:off x="2417961" y="564828"/>
        <a:ext cx="1316831" cy="877887"/>
      </dsp:txXfrm>
    </dsp:sp>
    <dsp:sp modelId="{6B690944-8D8D-4400-B965-947EEC8D4A5E}">
      <dsp:nvSpPr>
        <dsp:cNvPr id="0" name=""/>
        <dsp:cNvSpPr/>
      </dsp:nvSpPr>
      <dsp:spPr>
        <a:xfrm>
          <a:off x="3954264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Ajustements</a:t>
          </a:r>
        </a:p>
      </dsp:txBody>
      <dsp:txXfrm>
        <a:off x="4393208" y="564828"/>
        <a:ext cx="1316831" cy="877887"/>
      </dsp:txXfrm>
    </dsp:sp>
    <dsp:sp modelId="{DC2424DA-E804-4123-8CF2-FE12318C83FB}">
      <dsp:nvSpPr>
        <dsp:cNvPr id="0" name=""/>
        <dsp:cNvSpPr/>
      </dsp:nvSpPr>
      <dsp:spPr>
        <a:xfrm>
          <a:off x="5929510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Validation du référentiel</a:t>
          </a:r>
        </a:p>
      </dsp:txBody>
      <dsp:txXfrm>
        <a:off x="6368454" y="564828"/>
        <a:ext cx="1316831" cy="877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9CA97-AEBE-4CF8-BC88-2E9D67B5BF6C}">
      <dsp:nvSpPr>
        <dsp:cNvPr id="0" name=""/>
        <dsp:cNvSpPr/>
      </dsp:nvSpPr>
      <dsp:spPr>
        <a:xfrm>
          <a:off x="3770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Gestion des produits</a:t>
          </a:r>
        </a:p>
      </dsp:txBody>
      <dsp:txXfrm>
        <a:off x="442714" y="564828"/>
        <a:ext cx="1316831" cy="877887"/>
      </dsp:txXfrm>
    </dsp:sp>
    <dsp:sp modelId="{AA04A106-F546-409B-AD43-1FFCD8E3B6BF}">
      <dsp:nvSpPr>
        <dsp:cNvPr id="0" name=""/>
        <dsp:cNvSpPr/>
      </dsp:nvSpPr>
      <dsp:spPr>
        <a:xfrm>
          <a:off x="1979017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Configurer les doctrines</a:t>
          </a:r>
        </a:p>
      </dsp:txBody>
      <dsp:txXfrm>
        <a:off x="2417961" y="564828"/>
        <a:ext cx="1316831" cy="877887"/>
      </dsp:txXfrm>
    </dsp:sp>
    <dsp:sp modelId="{6B690944-8D8D-4400-B965-947EEC8D4A5E}">
      <dsp:nvSpPr>
        <dsp:cNvPr id="0" name=""/>
        <dsp:cNvSpPr/>
      </dsp:nvSpPr>
      <dsp:spPr>
        <a:xfrm>
          <a:off x="3954264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Exécution des calculs</a:t>
          </a:r>
        </a:p>
      </dsp:txBody>
      <dsp:txXfrm>
        <a:off x="4393208" y="564828"/>
        <a:ext cx="1316831" cy="877887"/>
      </dsp:txXfrm>
    </dsp:sp>
    <dsp:sp modelId="{DC2424DA-E804-4123-8CF2-FE12318C83FB}">
      <dsp:nvSpPr>
        <dsp:cNvPr id="0" name=""/>
        <dsp:cNvSpPr/>
      </dsp:nvSpPr>
      <dsp:spPr>
        <a:xfrm>
          <a:off x="5929510" y="564828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Ajustements des résultats </a:t>
          </a:r>
        </a:p>
      </dsp:txBody>
      <dsp:txXfrm>
        <a:off x="6368454" y="564828"/>
        <a:ext cx="1316831" cy="877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9CA97-AEBE-4CF8-BC88-2E9D67B5BF6C}">
      <dsp:nvSpPr>
        <dsp:cNvPr id="0" name=""/>
        <dsp:cNvSpPr/>
      </dsp:nvSpPr>
      <dsp:spPr>
        <a:xfrm>
          <a:off x="2381" y="42354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Confirmer la réception des produits</a:t>
          </a:r>
        </a:p>
      </dsp:txBody>
      <dsp:txXfrm>
        <a:off x="582612" y="423540"/>
        <a:ext cx="1740694" cy="1160462"/>
      </dsp:txXfrm>
    </dsp:sp>
    <dsp:sp modelId="{6B690944-8D8D-4400-B965-947EEC8D4A5E}">
      <dsp:nvSpPr>
        <dsp:cNvPr id="0" name=""/>
        <dsp:cNvSpPr/>
      </dsp:nvSpPr>
      <dsp:spPr>
        <a:xfrm>
          <a:off x="2613421" y="42354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Déclarer les quantités réelles reçus </a:t>
          </a:r>
        </a:p>
      </dsp:txBody>
      <dsp:txXfrm>
        <a:off x="3193652" y="423540"/>
        <a:ext cx="1740694" cy="1160462"/>
      </dsp:txXfrm>
    </dsp:sp>
    <dsp:sp modelId="{084D4473-A994-435A-BB9A-559B249FE18D}">
      <dsp:nvSpPr>
        <dsp:cNvPr id="0" name=""/>
        <dsp:cNvSpPr/>
      </dsp:nvSpPr>
      <dsp:spPr>
        <a:xfrm>
          <a:off x="5224462" y="42354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Distribuer les quantités pour les établissements</a:t>
          </a:r>
        </a:p>
      </dsp:txBody>
      <dsp:txXfrm>
        <a:off x="5804693" y="423540"/>
        <a:ext cx="1740694" cy="1160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9CA97-AEBE-4CF8-BC88-2E9D67B5BF6C}">
      <dsp:nvSpPr>
        <dsp:cNvPr id="0" name=""/>
        <dsp:cNvSpPr/>
      </dsp:nvSpPr>
      <dsp:spPr>
        <a:xfrm>
          <a:off x="2381" y="42354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Avoir la vision sur les vagues de distribution</a:t>
          </a:r>
        </a:p>
      </dsp:txBody>
      <dsp:txXfrm>
        <a:off x="582612" y="423540"/>
        <a:ext cx="1740694" cy="1160462"/>
      </dsp:txXfrm>
    </dsp:sp>
    <dsp:sp modelId="{AA04A106-F546-409B-AD43-1FFCD8E3B6BF}">
      <dsp:nvSpPr>
        <dsp:cNvPr id="0" name=""/>
        <dsp:cNvSpPr/>
      </dsp:nvSpPr>
      <dsp:spPr>
        <a:xfrm>
          <a:off x="2613421" y="42354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Identifier les problèmes urgents</a:t>
          </a:r>
        </a:p>
      </dsp:txBody>
      <dsp:txXfrm>
        <a:off x="3193652" y="423540"/>
        <a:ext cx="1740694" cy="1160462"/>
      </dsp:txXfrm>
    </dsp:sp>
    <dsp:sp modelId="{6B690944-8D8D-4400-B965-947EEC8D4A5E}">
      <dsp:nvSpPr>
        <dsp:cNvPr id="0" name=""/>
        <dsp:cNvSpPr/>
      </dsp:nvSpPr>
      <dsp:spPr>
        <a:xfrm>
          <a:off x="5224462" y="42354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Exporter les informations dans Excel</a:t>
          </a:r>
        </a:p>
      </dsp:txBody>
      <dsp:txXfrm>
        <a:off x="5804693" y="423540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50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30DA4-E1DA-49C8-8ACF-B94BD49BC09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9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50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sv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333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25/03/2021</a:t>
            </a:fld>
            <a:endParaRPr lang="fr-FR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  <p:sldLayoutId id="214748368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99.png"/><Relationship Id="rId3" Type="http://schemas.openxmlformats.org/officeDocument/2006/relationships/image" Target="../media/image86.png"/><Relationship Id="rId21" Type="http://schemas.openxmlformats.org/officeDocument/2006/relationships/image" Target="../media/image10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hyperlink" Target="https://commons.wikimedia.org/wiki/File:Document_icon_(the_Noun_Project_27904).svg" TargetMode="External"/><Relationship Id="rId2" Type="http://schemas.openxmlformats.org/officeDocument/2006/relationships/image" Target="../media/image85.png"/><Relationship Id="rId16" Type="http://schemas.openxmlformats.org/officeDocument/2006/relationships/image" Target="../media/image98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5" Type="http://schemas.openxmlformats.org/officeDocument/2006/relationships/hyperlink" Target="https://pixabay.com/de/datenbank-datenspeicherung-zylinder-149760/" TargetMode="External"/><Relationship Id="rId10" Type="http://schemas.openxmlformats.org/officeDocument/2006/relationships/image" Target="../media/image93.png"/><Relationship Id="rId19" Type="http://schemas.openxmlformats.org/officeDocument/2006/relationships/image" Target="../media/image100.emf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Relationship Id="rId22" Type="http://schemas.openxmlformats.org/officeDocument/2006/relationships/image" Target="../media/image10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0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07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109.png"/><Relationship Id="rId4" Type="http://schemas.openxmlformats.org/officeDocument/2006/relationships/image" Target="../media/image7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atheo-ics.net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s://www.smartview.fr/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metsys.fr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hubcollab.com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eg"/><Relationship Id="rId11" Type="http://schemas.openxmlformats.org/officeDocument/2006/relationships/hyperlink" Target="https://www.dynagile.fr/" TargetMode="External"/><Relationship Id="rId5" Type="http://schemas.openxmlformats.org/officeDocument/2006/relationships/hyperlink" Target="https://www.azeo.com/" TargetMode="External"/><Relationship Id="rId15" Type="http://schemas.openxmlformats.org/officeDocument/2006/relationships/hyperlink" Target="https://www.devoteam.com/" TargetMode="External"/><Relationship Id="rId23" Type="http://schemas.openxmlformats.org/officeDocument/2006/relationships/image" Target="../media/image66.png"/><Relationship Id="rId10" Type="http://schemas.openxmlformats.org/officeDocument/2006/relationships/image" Target="../media/image58.jpeg"/><Relationship Id="rId19" Type="http://schemas.openxmlformats.org/officeDocument/2006/relationships/hyperlink" Target="https://www.ineat-group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asi.fr/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2" Type="http://schemas.openxmlformats.org/officeDocument/2006/relationships/hyperlink" Target="https://www.linkedin.com/company/power-platform-french-summi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7.png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esah_logassist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98157A-8D6B-4283-AB60-A5327353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Solution</a:t>
            </a:r>
          </a:p>
        </p:txBody>
      </p:sp>
      <p:grpSp>
        <p:nvGrpSpPr>
          <p:cNvPr id="3" name="Flèche-ModelDriven">
            <a:extLst>
              <a:ext uri="{FF2B5EF4-FFF2-40B4-BE49-F238E27FC236}">
                <a16:creationId xmlns:a16="http://schemas.microsoft.com/office/drawing/2014/main" id="{426B43A0-9E72-4E00-8A6F-8007543088F5}"/>
              </a:ext>
            </a:extLst>
          </p:cNvPr>
          <p:cNvGrpSpPr/>
          <p:nvPr/>
        </p:nvGrpSpPr>
        <p:grpSpPr>
          <a:xfrm>
            <a:off x="3516348" y="1391073"/>
            <a:ext cx="2897327" cy="2504001"/>
            <a:chOff x="3516348" y="1391073"/>
            <a:chExt cx="2897327" cy="2504001"/>
          </a:xfrm>
        </p:grpSpPr>
        <p:sp>
          <p:nvSpPr>
            <p:cNvPr id="4" name="Oval 12">
              <a:extLst>
                <a:ext uri="{FF2B5EF4-FFF2-40B4-BE49-F238E27FC236}">
                  <a16:creationId xmlns:a16="http://schemas.microsoft.com/office/drawing/2014/main" id="{3BC263EE-8BF1-4B04-838A-0FEB8DB134B5}"/>
                </a:ext>
              </a:extLst>
            </p:cNvPr>
            <p:cNvSpPr/>
            <p:nvPr/>
          </p:nvSpPr>
          <p:spPr bwMode="auto">
            <a:xfrm>
              <a:off x="5715954" y="3269716"/>
              <a:ext cx="697721" cy="62535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A83F5DC9-D23B-4419-A988-BE0042EB9927}"/>
                </a:ext>
              </a:extLst>
            </p:cNvPr>
            <p:cNvSpPr/>
            <p:nvPr/>
          </p:nvSpPr>
          <p:spPr bwMode="auto">
            <a:xfrm>
              <a:off x="5715954" y="3269716"/>
              <a:ext cx="697721" cy="62535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D41DAAB0-5AA7-44DC-BCD7-C0303907FC77}"/>
                </a:ext>
              </a:extLst>
            </p:cNvPr>
            <p:cNvSpPr/>
            <p:nvPr/>
          </p:nvSpPr>
          <p:spPr bwMode="auto">
            <a:xfrm>
              <a:off x="5715954" y="3269716"/>
              <a:ext cx="697721" cy="62535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C39EC0-340E-4ADE-B153-4C0E561C3BEC}"/>
                </a:ext>
              </a:extLst>
            </p:cNvPr>
            <p:cNvSpPr/>
            <p:nvPr/>
          </p:nvSpPr>
          <p:spPr bwMode="auto">
            <a:xfrm rot="1448748" flipH="1" flipV="1">
              <a:off x="4703718" y="3191972"/>
              <a:ext cx="730759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100">
              <a:extLst>
                <a:ext uri="{FF2B5EF4-FFF2-40B4-BE49-F238E27FC236}">
                  <a16:creationId xmlns:a16="http://schemas.microsoft.com/office/drawing/2014/main" id="{518FBBD1-D38E-4AB1-BD23-9CCCDB5079B9}"/>
                </a:ext>
              </a:extLst>
            </p:cNvPr>
            <p:cNvSpPr/>
            <p:nvPr/>
          </p:nvSpPr>
          <p:spPr bwMode="auto">
            <a:xfrm rot="1448748" flipH="1" flipV="1">
              <a:off x="5386955" y="3346782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51AB8F-F834-4CA7-8D57-3F1261F88E10}"/>
                </a:ext>
              </a:extLst>
            </p:cNvPr>
            <p:cNvSpPr/>
            <p:nvPr/>
          </p:nvSpPr>
          <p:spPr bwMode="auto">
            <a:xfrm rot="1434161" flipH="1" flipV="1">
              <a:off x="4949737" y="3219950"/>
              <a:ext cx="239444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8">
              <a:extLst>
                <a:ext uri="{FF2B5EF4-FFF2-40B4-BE49-F238E27FC236}">
                  <a16:creationId xmlns:a16="http://schemas.microsoft.com/office/drawing/2014/main" id="{62321C3C-706C-4D42-8D79-F6B6B0A4E16C}"/>
                </a:ext>
              </a:extLst>
            </p:cNvPr>
            <p:cNvSpPr/>
            <p:nvPr/>
          </p:nvSpPr>
          <p:spPr bwMode="auto">
            <a:xfrm rot="1434161" flipH="1" flipV="1">
              <a:off x="5163381" y="3273756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DE605C-B179-474B-BAE6-F95258A758AF}"/>
                </a:ext>
              </a:extLst>
            </p:cNvPr>
            <p:cNvSpPr/>
            <p:nvPr/>
          </p:nvSpPr>
          <p:spPr bwMode="auto">
            <a:xfrm rot="1520026" flipH="1" flipV="1">
              <a:off x="4388804" y="3006232"/>
              <a:ext cx="455883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6">
              <a:extLst>
                <a:ext uri="{FF2B5EF4-FFF2-40B4-BE49-F238E27FC236}">
                  <a16:creationId xmlns:a16="http://schemas.microsoft.com/office/drawing/2014/main" id="{D0AC6CBD-3A9D-48E6-A595-7570C30D90C2}"/>
                </a:ext>
              </a:extLst>
            </p:cNvPr>
            <p:cNvSpPr/>
            <p:nvPr/>
          </p:nvSpPr>
          <p:spPr bwMode="auto">
            <a:xfrm rot="1520026" flipH="1" flipV="1">
              <a:off x="4807100" y="3109361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3A9B45-C57B-406D-A226-9E7CB16AFBCC}"/>
                </a:ext>
              </a:extLst>
            </p:cNvPr>
            <p:cNvSpPr/>
            <p:nvPr/>
          </p:nvSpPr>
          <p:spPr bwMode="auto">
            <a:xfrm rot="1257066" flipH="1" flipV="1">
              <a:off x="4330355" y="3022833"/>
              <a:ext cx="239444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92">
              <a:extLst>
                <a:ext uri="{FF2B5EF4-FFF2-40B4-BE49-F238E27FC236}">
                  <a16:creationId xmlns:a16="http://schemas.microsoft.com/office/drawing/2014/main" id="{E4C9C56D-369B-45EE-9E96-7E0000E76947}"/>
                </a:ext>
              </a:extLst>
            </p:cNvPr>
            <p:cNvSpPr/>
            <p:nvPr/>
          </p:nvSpPr>
          <p:spPr bwMode="auto">
            <a:xfrm rot="1257066" flipH="1" flipV="1">
              <a:off x="4546608" y="3070317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Arrow Connector 85">
              <a:extLst>
                <a:ext uri="{FF2B5EF4-FFF2-40B4-BE49-F238E27FC236}">
                  <a16:creationId xmlns:a16="http://schemas.microsoft.com/office/drawing/2014/main" id="{1FC781B9-C9F5-471B-85B5-2EF262276519}"/>
                </a:ext>
              </a:extLst>
            </p:cNvPr>
            <p:cNvCxnSpPr>
              <a:cxnSpLocks/>
            </p:cNvCxnSpPr>
            <p:nvPr/>
          </p:nvCxnSpPr>
          <p:spPr>
            <a:xfrm rot="1140000">
              <a:off x="5081340" y="3490308"/>
              <a:ext cx="37626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none" w="lg" len="med"/>
              <a:tailEnd type="triangle" w="sm" len="sm"/>
            </a:ln>
            <a:effectLst/>
          </p:spPr>
        </p:cxn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DE281F2C-3CFD-446B-A70E-6163A5211D41}"/>
                </a:ext>
              </a:extLst>
            </p:cNvPr>
            <p:cNvSpPr txBox="1">
              <a:spLocks/>
            </p:cNvSpPr>
            <p:nvPr/>
          </p:nvSpPr>
          <p:spPr>
            <a:xfrm rot="1139481">
              <a:off x="3516348" y="3082581"/>
              <a:ext cx="1569685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Ciblage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0AA858-7981-4BFA-9808-CFE3C04A225D}"/>
                </a:ext>
              </a:extLst>
            </p:cNvPr>
            <p:cNvSpPr/>
            <p:nvPr/>
          </p:nvSpPr>
          <p:spPr bwMode="auto">
            <a:xfrm rot="4257104" flipV="1">
              <a:off x="5273215" y="2458437"/>
              <a:ext cx="65496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82">
              <a:extLst>
                <a:ext uri="{FF2B5EF4-FFF2-40B4-BE49-F238E27FC236}">
                  <a16:creationId xmlns:a16="http://schemas.microsoft.com/office/drawing/2014/main" id="{4F434465-041B-43FA-B24F-86D15EAEF89A}"/>
                </a:ext>
              </a:extLst>
            </p:cNvPr>
            <p:cNvSpPr/>
            <p:nvPr/>
          </p:nvSpPr>
          <p:spPr bwMode="auto">
            <a:xfrm rot="4257104" flipV="1">
              <a:off x="5465363" y="2137809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1102565E-39ED-4358-A6B8-2BD44D38F4A0}"/>
                </a:ext>
              </a:extLst>
            </p:cNvPr>
            <p:cNvSpPr/>
            <p:nvPr/>
          </p:nvSpPr>
          <p:spPr bwMode="auto">
            <a:xfrm>
              <a:off x="4579644" y="1816780"/>
              <a:ext cx="955664" cy="626257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838" h="813639">
                  <a:moveTo>
                    <a:pt x="0" y="31795"/>
                  </a:moveTo>
                  <a:cubicBezTo>
                    <a:pt x="615950" y="-119017"/>
                    <a:pt x="912813" y="287382"/>
                    <a:pt x="1112838" y="813639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30">
              <a:extLst>
                <a:ext uri="{FF2B5EF4-FFF2-40B4-BE49-F238E27FC236}">
                  <a16:creationId xmlns:a16="http://schemas.microsoft.com/office/drawing/2014/main" id="{167A7BA4-FC07-4976-9657-4009B713C72C}"/>
                </a:ext>
              </a:extLst>
            </p:cNvPr>
            <p:cNvSpPr/>
            <p:nvPr/>
          </p:nvSpPr>
          <p:spPr bwMode="auto">
            <a:xfrm rot="10800000" flipV="1">
              <a:off x="4552160" y="1819026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31">
              <a:extLst>
                <a:ext uri="{FF2B5EF4-FFF2-40B4-BE49-F238E27FC236}">
                  <a16:creationId xmlns:a16="http://schemas.microsoft.com/office/drawing/2014/main" id="{488E1DF9-2F00-428F-AD66-F3E8F2EF8FDA}"/>
                </a:ext>
              </a:extLst>
            </p:cNvPr>
            <p:cNvSpPr/>
            <p:nvPr/>
          </p:nvSpPr>
          <p:spPr bwMode="auto">
            <a:xfrm>
              <a:off x="4950632" y="1714566"/>
              <a:ext cx="612116" cy="794844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788" h="1032669">
                  <a:moveTo>
                    <a:pt x="0" y="0"/>
                  </a:moveTo>
                  <a:cubicBezTo>
                    <a:pt x="447675" y="227013"/>
                    <a:pt x="512763" y="506412"/>
                    <a:pt x="712788" y="1032669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33CB5052-277C-4200-BEAC-EB82F7A1327A}"/>
                </a:ext>
              </a:extLst>
            </p:cNvPr>
            <p:cNvSpPr/>
            <p:nvPr/>
          </p:nvSpPr>
          <p:spPr bwMode="auto">
            <a:xfrm rot="10800000" flipV="1">
              <a:off x="4923148" y="1692339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BC7287-FF75-4D9F-A4AF-5F26E9D6F080}"/>
                </a:ext>
              </a:extLst>
            </p:cNvPr>
            <p:cNvSpPr/>
            <p:nvPr/>
          </p:nvSpPr>
          <p:spPr bwMode="auto">
            <a:xfrm rot="3947022" flipV="1">
              <a:off x="5542927" y="2704707"/>
              <a:ext cx="28830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80">
              <a:extLst>
                <a:ext uri="{FF2B5EF4-FFF2-40B4-BE49-F238E27FC236}">
                  <a16:creationId xmlns:a16="http://schemas.microsoft.com/office/drawing/2014/main" id="{78B38E1B-FB95-4C7C-BEF4-0995F6C234C3}"/>
                </a:ext>
              </a:extLst>
            </p:cNvPr>
            <p:cNvSpPr/>
            <p:nvPr/>
          </p:nvSpPr>
          <p:spPr bwMode="auto">
            <a:xfrm rot="3947022" flipV="1">
              <a:off x="5598513" y="2562551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D790DD-6F60-4BA6-BB53-6C5C11948472}"/>
                </a:ext>
              </a:extLst>
            </p:cNvPr>
            <p:cNvSpPr/>
            <p:nvPr/>
          </p:nvSpPr>
          <p:spPr bwMode="auto">
            <a:xfrm rot="4149790" flipV="1">
              <a:off x="5670536" y="2854411"/>
              <a:ext cx="233316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64">
              <a:extLst>
                <a:ext uri="{FF2B5EF4-FFF2-40B4-BE49-F238E27FC236}">
                  <a16:creationId xmlns:a16="http://schemas.microsoft.com/office/drawing/2014/main" id="{116C724A-5376-4162-919F-4A1192E31359}"/>
                </a:ext>
              </a:extLst>
            </p:cNvPr>
            <p:cNvSpPr/>
            <p:nvPr/>
          </p:nvSpPr>
          <p:spPr bwMode="auto">
            <a:xfrm rot="4149790" flipV="1">
              <a:off x="5716897" y="2734431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B02AA0-14C6-438E-8A5D-65DA50D471D4}"/>
                </a:ext>
              </a:extLst>
            </p:cNvPr>
            <p:cNvSpPr txBox="1">
              <a:spLocks/>
            </p:cNvSpPr>
            <p:nvPr/>
          </p:nvSpPr>
          <p:spPr>
            <a:xfrm>
              <a:off x="3713572" y="1391073"/>
              <a:ext cx="2049566" cy="183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prstTxWarp prst="textArchUp">
                <a:avLst/>
              </a:prstTxWarp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Règles d’attribution</a:t>
              </a:r>
            </a:p>
          </p:txBody>
        </p:sp>
        <p:sp>
          <p:nvSpPr>
            <p:cNvPr id="28" name="Freeform: Shape 59">
              <a:extLst>
                <a:ext uri="{FF2B5EF4-FFF2-40B4-BE49-F238E27FC236}">
                  <a16:creationId xmlns:a16="http://schemas.microsoft.com/office/drawing/2014/main" id="{B0D1B06A-FDF5-4370-8257-5F2BE7198179}"/>
                </a:ext>
              </a:extLst>
            </p:cNvPr>
            <p:cNvSpPr/>
            <p:nvPr/>
          </p:nvSpPr>
          <p:spPr bwMode="auto">
            <a:xfrm>
              <a:off x="5370901" y="1610254"/>
              <a:ext cx="601209" cy="1488269"/>
            </a:xfrm>
            <a:custGeom>
              <a:avLst/>
              <a:gdLst>
                <a:gd name="connsiteX0" fmla="*/ 700087 w 700087"/>
                <a:gd name="connsiteY0" fmla="*/ 1933575 h 1933575"/>
                <a:gd name="connsiteX1" fmla="*/ 252412 w 700087"/>
                <a:gd name="connsiteY1" fmla="*/ 366713 h 1933575"/>
                <a:gd name="connsiteX2" fmla="*/ 0 w 700087"/>
                <a:gd name="connsiteY2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7" h="1933575">
                  <a:moveTo>
                    <a:pt x="700087" y="1933575"/>
                  </a:moveTo>
                  <a:cubicBezTo>
                    <a:pt x="481012" y="1165225"/>
                    <a:pt x="300037" y="249238"/>
                    <a:pt x="0" y="0"/>
                  </a:cubicBezTo>
                </a:path>
              </a:pathLst>
            </a:cu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sm" len="sm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Flèche-Canvas">
            <a:extLst>
              <a:ext uri="{FF2B5EF4-FFF2-40B4-BE49-F238E27FC236}">
                <a16:creationId xmlns:a16="http://schemas.microsoft.com/office/drawing/2014/main" id="{C674033D-F4E5-460A-833C-E10F17287E87}"/>
              </a:ext>
            </a:extLst>
          </p:cNvPr>
          <p:cNvGrpSpPr/>
          <p:nvPr/>
        </p:nvGrpSpPr>
        <p:grpSpPr>
          <a:xfrm>
            <a:off x="6157925" y="1391073"/>
            <a:ext cx="2496888" cy="2099235"/>
            <a:chOff x="6157925" y="1391073"/>
            <a:chExt cx="2496888" cy="2099235"/>
          </a:xfrm>
        </p:grpSpPr>
        <p:sp>
          <p:nvSpPr>
            <p:cNvPr id="30" name="Freeform 126">
              <a:extLst>
                <a:ext uri="{FF2B5EF4-FFF2-40B4-BE49-F238E27FC236}">
                  <a16:creationId xmlns:a16="http://schemas.microsoft.com/office/drawing/2014/main" id="{460A8BAA-48E2-4291-A45F-A1B448187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642" y="2485866"/>
              <a:ext cx="14005" cy="15975"/>
            </a:xfrm>
            <a:custGeom>
              <a:avLst/>
              <a:gdLst>
                <a:gd name="T0" fmla="*/ 5 w 5"/>
                <a:gd name="T1" fmla="*/ 0 h 7"/>
                <a:gd name="T2" fmla="*/ 5 w 5"/>
                <a:gd name="T3" fmla="*/ 0 h 7"/>
                <a:gd name="T4" fmla="*/ 0 w 5"/>
                <a:gd name="T5" fmla="*/ 7 h 7"/>
                <a:gd name="T6" fmla="*/ 0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4" y="3"/>
                    <a:pt x="5" y="0"/>
                  </a:cubicBezTo>
                </a:path>
              </a:pathLst>
            </a:custGeom>
            <a:solidFill>
              <a:srgbClr val="00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C7D5FEEE-DBE8-4A75-A00B-004885B5B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0073" y="2337526"/>
              <a:ext cx="28009" cy="44502"/>
            </a:xfrm>
            <a:custGeom>
              <a:avLst/>
              <a:gdLst>
                <a:gd name="T0" fmla="*/ 7 w 11"/>
                <a:gd name="T1" fmla="*/ 18 h 19"/>
                <a:gd name="T2" fmla="*/ 11 w 11"/>
                <a:gd name="T3" fmla="*/ 19 h 19"/>
                <a:gd name="T4" fmla="*/ 11 w 11"/>
                <a:gd name="T5" fmla="*/ 19 h 19"/>
                <a:gd name="T6" fmla="*/ 7 w 11"/>
                <a:gd name="T7" fmla="*/ 18 h 19"/>
                <a:gd name="T8" fmla="*/ 7 w 11"/>
                <a:gd name="T9" fmla="*/ 18 h 19"/>
                <a:gd name="T10" fmla="*/ 0 w 11"/>
                <a:gd name="T11" fmla="*/ 19 h 19"/>
                <a:gd name="T12" fmla="*/ 0 w 11"/>
                <a:gd name="T13" fmla="*/ 19 h 19"/>
                <a:gd name="T14" fmla="*/ 7 w 11"/>
                <a:gd name="T15" fmla="*/ 18 h 19"/>
                <a:gd name="T16" fmla="*/ 2 w 11"/>
                <a:gd name="T17" fmla="*/ 0 h 19"/>
                <a:gd name="T18" fmla="*/ 1 w 11"/>
                <a:gd name="T19" fmla="*/ 1 h 19"/>
                <a:gd name="T20" fmla="*/ 1 w 11"/>
                <a:gd name="T21" fmla="*/ 1 h 19"/>
                <a:gd name="T22" fmla="*/ 1 w 11"/>
                <a:gd name="T23" fmla="*/ 1 h 19"/>
                <a:gd name="T24" fmla="*/ 2 w 11"/>
                <a:gd name="T25" fmla="*/ 0 h 19"/>
                <a:gd name="T26" fmla="*/ 2 w 11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9">
                  <a:moveTo>
                    <a:pt x="7" y="18"/>
                  </a:moveTo>
                  <a:cubicBezTo>
                    <a:pt x="8" y="18"/>
                    <a:pt x="9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18"/>
                    <a:pt x="7" y="18"/>
                  </a:cubicBezTo>
                  <a:moveTo>
                    <a:pt x="7" y="18"/>
                  </a:moveTo>
                  <a:cubicBezTo>
                    <a:pt x="5" y="18"/>
                    <a:pt x="3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9"/>
                    <a:pt x="5" y="18"/>
                    <a:pt x="7" y="18"/>
                  </a:cubicBezTo>
                  <a:moveTo>
                    <a:pt x="2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4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B9F8DB-7F39-4CA8-844A-4983612A1295}"/>
                </a:ext>
              </a:extLst>
            </p:cNvPr>
            <p:cNvSpPr/>
            <p:nvPr/>
          </p:nvSpPr>
          <p:spPr bwMode="auto">
            <a:xfrm rot="20457104" flipV="1">
              <a:off x="6765100" y="3219772"/>
              <a:ext cx="730759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116">
              <a:extLst>
                <a:ext uri="{FF2B5EF4-FFF2-40B4-BE49-F238E27FC236}">
                  <a16:creationId xmlns:a16="http://schemas.microsoft.com/office/drawing/2014/main" id="{67C003F9-3F9D-49D6-B1D9-354B4FCC87C3}"/>
                </a:ext>
              </a:extLst>
            </p:cNvPr>
            <p:cNvSpPr/>
            <p:nvPr/>
          </p:nvSpPr>
          <p:spPr bwMode="auto">
            <a:xfrm rot="20457104" flipV="1">
              <a:off x="6745266" y="3343285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FEB739-95CE-4659-AFA4-631182201A5D}"/>
                </a:ext>
              </a:extLst>
            </p:cNvPr>
            <p:cNvSpPr/>
            <p:nvPr/>
          </p:nvSpPr>
          <p:spPr bwMode="auto">
            <a:xfrm rot="20165839" flipV="1">
              <a:off x="7078348" y="3153952"/>
              <a:ext cx="239444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114">
              <a:extLst>
                <a:ext uri="{FF2B5EF4-FFF2-40B4-BE49-F238E27FC236}">
                  <a16:creationId xmlns:a16="http://schemas.microsoft.com/office/drawing/2014/main" id="{7B3E5786-FF4B-4EF7-B3C8-B3AD615761CA}"/>
                </a:ext>
              </a:extLst>
            </p:cNvPr>
            <p:cNvSpPr/>
            <p:nvPr/>
          </p:nvSpPr>
          <p:spPr bwMode="auto">
            <a:xfrm rot="20165839" flipV="1">
              <a:off x="7049180" y="3207758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D4E461-A515-473E-9695-646F999280D2}"/>
                </a:ext>
              </a:extLst>
            </p:cNvPr>
            <p:cNvSpPr/>
            <p:nvPr/>
          </p:nvSpPr>
          <p:spPr bwMode="auto">
            <a:xfrm rot="20079974" flipV="1">
              <a:off x="7449500" y="2979234"/>
              <a:ext cx="455883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112">
              <a:extLst>
                <a:ext uri="{FF2B5EF4-FFF2-40B4-BE49-F238E27FC236}">
                  <a16:creationId xmlns:a16="http://schemas.microsoft.com/office/drawing/2014/main" id="{372F05E8-FFAC-4124-8713-097DD79AFD11}"/>
                </a:ext>
              </a:extLst>
            </p:cNvPr>
            <p:cNvSpPr/>
            <p:nvPr/>
          </p:nvSpPr>
          <p:spPr bwMode="auto">
            <a:xfrm rot="20079974" flipV="1">
              <a:off x="7432120" y="3082363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77AF7859-26BD-4567-90F3-D8261671AEBB}"/>
                </a:ext>
              </a:extLst>
            </p:cNvPr>
            <p:cNvSpPr txBox="1">
              <a:spLocks/>
            </p:cNvSpPr>
            <p:nvPr/>
          </p:nvSpPr>
          <p:spPr>
            <a:xfrm rot="20460519" flipH="1">
              <a:off x="7040636" y="2983009"/>
              <a:ext cx="1614177" cy="36933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Confirmer réception et distribution</a:t>
              </a:r>
            </a:p>
          </p:txBody>
        </p:sp>
        <p:cxnSp>
          <p:nvCxnSpPr>
            <p:cNvPr id="39" name="Straight Arrow Connector 87">
              <a:extLst>
                <a:ext uri="{FF2B5EF4-FFF2-40B4-BE49-F238E27FC236}">
                  <a16:creationId xmlns:a16="http://schemas.microsoft.com/office/drawing/2014/main" id="{81D058E0-B776-4BA2-B3C8-840964F978D2}"/>
                </a:ext>
              </a:extLst>
            </p:cNvPr>
            <p:cNvCxnSpPr>
              <a:cxnSpLocks/>
            </p:cNvCxnSpPr>
            <p:nvPr/>
          </p:nvCxnSpPr>
          <p:spPr>
            <a:xfrm rot="20460000" flipH="1">
              <a:off x="6670272" y="3490308"/>
              <a:ext cx="37626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none" w="lg" len="med"/>
              <a:tailEnd type="triangle" w="sm" len="sm"/>
            </a:ln>
            <a:effectLst/>
          </p:spPr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1953E5-D4D6-4D85-80E1-C81BD9FF5849}"/>
                </a:ext>
              </a:extLst>
            </p:cNvPr>
            <p:cNvSpPr/>
            <p:nvPr/>
          </p:nvSpPr>
          <p:spPr bwMode="auto">
            <a:xfrm rot="17652978" flipH="1" flipV="1">
              <a:off x="6467341" y="2376695"/>
              <a:ext cx="28830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78">
              <a:extLst>
                <a:ext uri="{FF2B5EF4-FFF2-40B4-BE49-F238E27FC236}">
                  <a16:creationId xmlns:a16="http://schemas.microsoft.com/office/drawing/2014/main" id="{D2F06870-5E05-4CC7-8B22-86354A74B837}"/>
                </a:ext>
              </a:extLst>
            </p:cNvPr>
            <p:cNvSpPr/>
            <p:nvPr/>
          </p:nvSpPr>
          <p:spPr bwMode="auto">
            <a:xfrm rot="17652978" flipH="1" flipV="1">
              <a:off x="6650798" y="2234539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A9ACE2-4D06-4CAD-9FCE-898A8A3AADC2}"/>
                </a:ext>
              </a:extLst>
            </p:cNvPr>
            <p:cNvSpPr/>
            <p:nvPr/>
          </p:nvSpPr>
          <p:spPr bwMode="auto">
            <a:xfrm rot="17342896" flipH="1" flipV="1">
              <a:off x="6126396" y="2666420"/>
              <a:ext cx="65496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76">
              <a:extLst>
                <a:ext uri="{FF2B5EF4-FFF2-40B4-BE49-F238E27FC236}">
                  <a16:creationId xmlns:a16="http://schemas.microsoft.com/office/drawing/2014/main" id="{B377C1D2-FAB9-4807-A1DD-7F1795A36AA8}"/>
                </a:ext>
              </a:extLst>
            </p:cNvPr>
            <p:cNvSpPr/>
            <p:nvPr/>
          </p:nvSpPr>
          <p:spPr bwMode="auto">
            <a:xfrm rot="17342896" flipH="1" flipV="1">
              <a:off x="6539951" y="2345792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: Shape 36">
              <a:extLst>
                <a:ext uri="{FF2B5EF4-FFF2-40B4-BE49-F238E27FC236}">
                  <a16:creationId xmlns:a16="http://schemas.microsoft.com/office/drawing/2014/main" id="{14810B2F-3F46-4B2B-8B5F-82A922E52010}"/>
                </a:ext>
              </a:extLst>
            </p:cNvPr>
            <p:cNvSpPr/>
            <p:nvPr/>
          </p:nvSpPr>
          <p:spPr bwMode="auto">
            <a:xfrm flipH="1">
              <a:off x="6649912" y="1816093"/>
              <a:ext cx="603936" cy="592010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37">
              <a:extLst>
                <a:ext uri="{FF2B5EF4-FFF2-40B4-BE49-F238E27FC236}">
                  <a16:creationId xmlns:a16="http://schemas.microsoft.com/office/drawing/2014/main" id="{2BF37BED-8C8D-4183-A04B-72A98374EC2C}"/>
                </a:ext>
              </a:extLst>
            </p:cNvPr>
            <p:cNvSpPr/>
            <p:nvPr/>
          </p:nvSpPr>
          <p:spPr bwMode="auto">
            <a:xfrm rot="10800000" flipH="1" flipV="1">
              <a:off x="7216779" y="1802275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: Shape 38">
              <a:extLst>
                <a:ext uri="{FF2B5EF4-FFF2-40B4-BE49-F238E27FC236}">
                  <a16:creationId xmlns:a16="http://schemas.microsoft.com/office/drawing/2014/main" id="{C7166BFB-3B54-41BF-B1E1-E0D40ACC6B88}"/>
                </a:ext>
              </a:extLst>
            </p:cNvPr>
            <p:cNvSpPr/>
            <p:nvPr/>
          </p:nvSpPr>
          <p:spPr bwMode="auto">
            <a:xfrm flipH="1">
              <a:off x="6614586" y="1675249"/>
              <a:ext cx="867732" cy="52407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4614 h 680889"/>
                <a:gd name="connsiteX1" fmla="*/ 1010444 w 1010444"/>
                <a:gd name="connsiteY1" fmla="*/ 680889 h 68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444" h="680889">
                  <a:moveTo>
                    <a:pt x="0" y="4614"/>
                  </a:moveTo>
                  <a:cubicBezTo>
                    <a:pt x="307181" y="-27136"/>
                    <a:pt x="762794" y="95101"/>
                    <a:pt x="1010444" y="680889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39">
              <a:extLst>
                <a:ext uri="{FF2B5EF4-FFF2-40B4-BE49-F238E27FC236}">
                  <a16:creationId xmlns:a16="http://schemas.microsoft.com/office/drawing/2014/main" id="{BF3DD307-BC35-4330-B766-12CF74256374}"/>
                </a:ext>
              </a:extLst>
            </p:cNvPr>
            <p:cNvSpPr/>
            <p:nvPr/>
          </p:nvSpPr>
          <p:spPr bwMode="auto">
            <a:xfrm rot="10800000" flipH="1" flipV="1">
              <a:off x="7445249" y="1659486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AF5D59A5-4739-4F9C-9464-2E909DAF35C6}"/>
                </a:ext>
              </a:extLst>
            </p:cNvPr>
            <p:cNvSpPr txBox="1">
              <a:spLocks/>
            </p:cNvSpPr>
            <p:nvPr/>
          </p:nvSpPr>
          <p:spPr>
            <a:xfrm>
              <a:off x="6366491" y="1391073"/>
              <a:ext cx="2049566" cy="183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prstTxWarp prst="textArchUp">
                <a:avLst/>
              </a:prstTxWarp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         Consulter les allocations</a:t>
              </a:r>
            </a:p>
          </p:txBody>
        </p:sp>
        <p:sp>
          <p:nvSpPr>
            <p:cNvPr id="49" name="Freeform: Shape 60">
              <a:extLst>
                <a:ext uri="{FF2B5EF4-FFF2-40B4-BE49-F238E27FC236}">
                  <a16:creationId xmlns:a16="http://schemas.microsoft.com/office/drawing/2014/main" id="{2D62E632-1542-4226-997C-D9F8B45AF904}"/>
                </a:ext>
              </a:extLst>
            </p:cNvPr>
            <p:cNvSpPr/>
            <p:nvPr/>
          </p:nvSpPr>
          <p:spPr bwMode="auto">
            <a:xfrm flipH="1">
              <a:off x="6157925" y="1610254"/>
              <a:ext cx="601209" cy="1488269"/>
            </a:xfrm>
            <a:custGeom>
              <a:avLst/>
              <a:gdLst>
                <a:gd name="connsiteX0" fmla="*/ 700087 w 700087"/>
                <a:gd name="connsiteY0" fmla="*/ 1933575 h 1933575"/>
                <a:gd name="connsiteX1" fmla="*/ 252412 w 700087"/>
                <a:gd name="connsiteY1" fmla="*/ 366713 h 1933575"/>
                <a:gd name="connsiteX2" fmla="*/ 0 w 700087"/>
                <a:gd name="connsiteY2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7" h="1933575">
                  <a:moveTo>
                    <a:pt x="700087" y="1933575"/>
                  </a:moveTo>
                  <a:cubicBezTo>
                    <a:pt x="481012" y="1165225"/>
                    <a:pt x="300037" y="249238"/>
                    <a:pt x="0" y="0"/>
                  </a:cubicBezTo>
                </a:path>
              </a:pathLst>
            </a:cu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sm" len="sm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Flèche-Portail">
            <a:extLst>
              <a:ext uri="{FF2B5EF4-FFF2-40B4-BE49-F238E27FC236}">
                <a16:creationId xmlns:a16="http://schemas.microsoft.com/office/drawing/2014/main" id="{C23CB933-96A8-414A-9C44-6485EF4DE389}"/>
              </a:ext>
            </a:extLst>
          </p:cNvPr>
          <p:cNvGrpSpPr/>
          <p:nvPr/>
        </p:nvGrpSpPr>
        <p:grpSpPr>
          <a:xfrm>
            <a:off x="3035907" y="3674482"/>
            <a:ext cx="2936203" cy="2046818"/>
            <a:chOff x="3035907" y="3674482"/>
            <a:chExt cx="2936203" cy="2046818"/>
          </a:xfrm>
        </p:grpSpPr>
        <p:sp>
          <p:nvSpPr>
            <p:cNvPr id="51" name="Freeform 107">
              <a:extLst>
                <a:ext uri="{FF2B5EF4-FFF2-40B4-BE49-F238E27FC236}">
                  <a16:creationId xmlns:a16="http://schemas.microsoft.com/office/drawing/2014/main" id="{B6BEE8D9-6FC9-4B34-AD68-B74140A5E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6482" y="4690350"/>
              <a:ext cx="91664" cy="82157"/>
            </a:xfrm>
            <a:custGeom>
              <a:avLst/>
              <a:gdLst>
                <a:gd name="T0" fmla="*/ 0 w 72"/>
                <a:gd name="T1" fmla="*/ 42 h 72"/>
                <a:gd name="T2" fmla="*/ 0 w 72"/>
                <a:gd name="T3" fmla="*/ 42 h 72"/>
                <a:gd name="T4" fmla="*/ 31 w 72"/>
                <a:gd name="T5" fmla="*/ 72 h 72"/>
                <a:gd name="T6" fmla="*/ 0 w 72"/>
                <a:gd name="T7" fmla="*/ 42 h 72"/>
                <a:gd name="T8" fmla="*/ 27 w 72"/>
                <a:gd name="T9" fmla="*/ 0 h 72"/>
                <a:gd name="T10" fmla="*/ 27 w 72"/>
                <a:gd name="T11" fmla="*/ 0 h 72"/>
                <a:gd name="T12" fmla="*/ 72 w 72"/>
                <a:gd name="T13" fmla="*/ 46 h 72"/>
                <a:gd name="T14" fmla="*/ 72 w 72"/>
                <a:gd name="T15" fmla="*/ 46 h 72"/>
                <a:gd name="T16" fmla="*/ 27 w 7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0" y="42"/>
                  </a:moveTo>
                  <a:lnTo>
                    <a:pt x="0" y="42"/>
                  </a:lnTo>
                  <a:lnTo>
                    <a:pt x="31" y="72"/>
                  </a:lnTo>
                  <a:lnTo>
                    <a:pt x="0" y="42"/>
                  </a:lnTo>
                  <a:moveTo>
                    <a:pt x="27" y="0"/>
                  </a:moveTo>
                  <a:lnTo>
                    <a:pt x="27" y="0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877BF9-DA09-408C-995E-D5F48700AF29}"/>
                </a:ext>
              </a:extLst>
            </p:cNvPr>
            <p:cNvSpPr/>
            <p:nvPr/>
          </p:nvSpPr>
          <p:spPr bwMode="auto">
            <a:xfrm rot="20247260" flipH="1">
              <a:off x="4085547" y="4103090"/>
              <a:ext cx="730759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Oval 104">
              <a:extLst>
                <a:ext uri="{FF2B5EF4-FFF2-40B4-BE49-F238E27FC236}">
                  <a16:creationId xmlns:a16="http://schemas.microsoft.com/office/drawing/2014/main" id="{01B38DDD-64FB-4634-A423-A30CA196D257}"/>
                </a:ext>
              </a:extLst>
            </p:cNvPr>
            <p:cNvSpPr/>
            <p:nvPr/>
          </p:nvSpPr>
          <p:spPr bwMode="auto">
            <a:xfrm rot="20247260" flipH="1">
              <a:off x="4772972" y="3957984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2409CD-5FCE-48BD-987A-C73DB9971DCE}"/>
                </a:ext>
              </a:extLst>
            </p:cNvPr>
            <p:cNvSpPr/>
            <p:nvPr/>
          </p:nvSpPr>
          <p:spPr bwMode="auto">
            <a:xfrm rot="20280813" flipH="1">
              <a:off x="4877918" y="3881181"/>
              <a:ext cx="455883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Oval 102">
              <a:extLst>
                <a:ext uri="{FF2B5EF4-FFF2-40B4-BE49-F238E27FC236}">
                  <a16:creationId xmlns:a16="http://schemas.microsoft.com/office/drawing/2014/main" id="{51B4DFE4-542B-4756-9192-882D8C6E7099}"/>
                </a:ext>
              </a:extLst>
            </p:cNvPr>
            <p:cNvSpPr/>
            <p:nvPr/>
          </p:nvSpPr>
          <p:spPr bwMode="auto">
            <a:xfrm rot="20280813" flipH="1">
              <a:off x="5301863" y="3790947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E6BB1B-A30E-4795-8AD7-AACF785255D8}"/>
                </a:ext>
              </a:extLst>
            </p:cNvPr>
            <p:cNvSpPr/>
            <p:nvPr/>
          </p:nvSpPr>
          <p:spPr bwMode="auto">
            <a:xfrm rot="20165839" flipH="1">
              <a:off x="4836700" y="3959235"/>
              <a:ext cx="239444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94">
              <a:extLst>
                <a:ext uri="{FF2B5EF4-FFF2-40B4-BE49-F238E27FC236}">
                  <a16:creationId xmlns:a16="http://schemas.microsoft.com/office/drawing/2014/main" id="{72C00CDE-DA1A-45A8-92AF-0D5D995327FE}"/>
                </a:ext>
              </a:extLst>
            </p:cNvPr>
            <p:cNvSpPr/>
            <p:nvPr/>
          </p:nvSpPr>
          <p:spPr bwMode="auto">
            <a:xfrm rot="20165839" flipH="1">
              <a:off x="5050344" y="3905429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8" name="Straight Arrow Connector 86">
              <a:extLst>
                <a:ext uri="{FF2B5EF4-FFF2-40B4-BE49-F238E27FC236}">
                  <a16:creationId xmlns:a16="http://schemas.microsoft.com/office/drawing/2014/main" id="{C97573E0-51E6-470B-9910-BA2967E07FF2}"/>
                </a:ext>
              </a:extLst>
            </p:cNvPr>
            <p:cNvCxnSpPr>
              <a:cxnSpLocks/>
            </p:cNvCxnSpPr>
            <p:nvPr/>
          </p:nvCxnSpPr>
          <p:spPr>
            <a:xfrm rot="20460000" flipV="1">
              <a:off x="5081340" y="3674482"/>
              <a:ext cx="37626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none" w="lg" len="med"/>
              <a:tailEnd type="triangle" w="sm" len="sm"/>
            </a:ln>
            <a:effectLst/>
          </p:spPr>
        </p:cxnSp>
        <p:sp>
          <p:nvSpPr>
            <p:cNvPr id="59" name="Text Placeholder 2">
              <a:extLst>
                <a:ext uri="{FF2B5EF4-FFF2-40B4-BE49-F238E27FC236}">
                  <a16:creationId xmlns:a16="http://schemas.microsoft.com/office/drawing/2014/main" id="{A940D778-0071-47D7-A8AE-4C71148BBDDB}"/>
                </a:ext>
              </a:extLst>
            </p:cNvPr>
            <p:cNvSpPr txBox="1">
              <a:spLocks/>
            </p:cNvSpPr>
            <p:nvPr/>
          </p:nvSpPr>
          <p:spPr>
            <a:xfrm rot="20336898">
              <a:off x="3035907" y="3990930"/>
              <a:ext cx="2070277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Mise à jour de situation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A22E6-96C6-4786-A0FA-DC778D147ED4}"/>
                </a:ext>
              </a:extLst>
            </p:cNvPr>
            <p:cNvSpPr/>
            <p:nvPr/>
          </p:nvSpPr>
          <p:spPr bwMode="auto">
            <a:xfrm rot="17652978">
              <a:off x="5391965" y="4712946"/>
              <a:ext cx="28830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Oval 70">
              <a:extLst>
                <a:ext uri="{FF2B5EF4-FFF2-40B4-BE49-F238E27FC236}">
                  <a16:creationId xmlns:a16="http://schemas.microsoft.com/office/drawing/2014/main" id="{E996E994-9179-425B-99F9-C812EA60A8AB}"/>
                </a:ext>
              </a:extLst>
            </p:cNvPr>
            <p:cNvSpPr/>
            <p:nvPr/>
          </p:nvSpPr>
          <p:spPr bwMode="auto">
            <a:xfrm rot="17652978">
              <a:off x="5447551" y="4855101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55E1CEE-C9CA-4CE5-9F11-F11930F8453C}"/>
                </a:ext>
              </a:extLst>
            </p:cNvPr>
            <p:cNvSpPr/>
            <p:nvPr/>
          </p:nvSpPr>
          <p:spPr bwMode="auto">
            <a:xfrm rot="17342896">
              <a:off x="5451685" y="4550225"/>
              <a:ext cx="386247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Oval 68">
              <a:extLst>
                <a:ext uri="{FF2B5EF4-FFF2-40B4-BE49-F238E27FC236}">
                  <a16:creationId xmlns:a16="http://schemas.microsoft.com/office/drawing/2014/main" id="{ED0085FC-F80A-4617-ACE8-4DEC9B181EC5}"/>
                </a:ext>
              </a:extLst>
            </p:cNvPr>
            <p:cNvSpPr/>
            <p:nvPr/>
          </p:nvSpPr>
          <p:spPr bwMode="auto">
            <a:xfrm rot="17342896">
              <a:off x="5553323" y="4743850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: Shape 48">
              <a:extLst>
                <a:ext uri="{FF2B5EF4-FFF2-40B4-BE49-F238E27FC236}">
                  <a16:creationId xmlns:a16="http://schemas.microsoft.com/office/drawing/2014/main" id="{2CD64DB8-9E9F-4E5C-901F-08EB9F2CB741}"/>
                </a:ext>
              </a:extLst>
            </p:cNvPr>
            <p:cNvSpPr/>
            <p:nvPr/>
          </p:nvSpPr>
          <p:spPr bwMode="auto">
            <a:xfrm flipV="1">
              <a:off x="4893767" y="4736507"/>
              <a:ext cx="603936" cy="59200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49">
              <a:extLst>
                <a:ext uri="{FF2B5EF4-FFF2-40B4-BE49-F238E27FC236}">
                  <a16:creationId xmlns:a16="http://schemas.microsoft.com/office/drawing/2014/main" id="{648D6759-A4F2-4CD3-849D-1FC37B82A084}"/>
                </a:ext>
              </a:extLst>
            </p:cNvPr>
            <p:cNvSpPr/>
            <p:nvPr/>
          </p:nvSpPr>
          <p:spPr bwMode="auto">
            <a:xfrm rot="10800000">
              <a:off x="4875869" y="5293066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Freeform: Shape 50">
              <a:extLst>
                <a:ext uri="{FF2B5EF4-FFF2-40B4-BE49-F238E27FC236}">
                  <a16:creationId xmlns:a16="http://schemas.microsoft.com/office/drawing/2014/main" id="{E125890A-8B45-4299-B38E-A0312557D8CA}"/>
                </a:ext>
              </a:extLst>
            </p:cNvPr>
            <p:cNvSpPr/>
            <p:nvPr/>
          </p:nvSpPr>
          <p:spPr bwMode="auto">
            <a:xfrm flipV="1">
              <a:off x="4665298" y="4945281"/>
              <a:ext cx="867732" cy="52407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4614 h 680889"/>
                <a:gd name="connsiteX1" fmla="*/ 1010444 w 1010444"/>
                <a:gd name="connsiteY1" fmla="*/ 680889 h 68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444" h="680889">
                  <a:moveTo>
                    <a:pt x="0" y="4614"/>
                  </a:moveTo>
                  <a:cubicBezTo>
                    <a:pt x="307181" y="-27136"/>
                    <a:pt x="762794" y="95101"/>
                    <a:pt x="1010444" y="680889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51">
              <a:extLst>
                <a:ext uri="{FF2B5EF4-FFF2-40B4-BE49-F238E27FC236}">
                  <a16:creationId xmlns:a16="http://schemas.microsoft.com/office/drawing/2014/main" id="{74C78A09-8B40-4FB7-80A1-50A2C9452710}"/>
                </a:ext>
              </a:extLst>
            </p:cNvPr>
            <p:cNvSpPr/>
            <p:nvPr/>
          </p:nvSpPr>
          <p:spPr bwMode="auto">
            <a:xfrm rot="10800000">
              <a:off x="4647399" y="5435857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D9BC6C0-CE12-4A71-9805-5512DBB81DC3}"/>
                </a:ext>
              </a:extLst>
            </p:cNvPr>
            <p:cNvSpPr/>
            <p:nvPr/>
          </p:nvSpPr>
          <p:spPr bwMode="auto">
            <a:xfrm rot="17652978">
              <a:off x="5586066" y="4321447"/>
              <a:ext cx="28830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Oval 66">
              <a:extLst>
                <a:ext uri="{FF2B5EF4-FFF2-40B4-BE49-F238E27FC236}">
                  <a16:creationId xmlns:a16="http://schemas.microsoft.com/office/drawing/2014/main" id="{6F331581-863C-42A7-953B-D42C055373E8}"/>
                </a:ext>
              </a:extLst>
            </p:cNvPr>
            <p:cNvSpPr/>
            <p:nvPr/>
          </p:nvSpPr>
          <p:spPr bwMode="auto">
            <a:xfrm rot="17652978">
              <a:off x="5641652" y="4463602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 Placeholder 2">
              <a:extLst>
                <a:ext uri="{FF2B5EF4-FFF2-40B4-BE49-F238E27FC236}">
                  <a16:creationId xmlns:a16="http://schemas.microsoft.com/office/drawing/2014/main" id="{A48ADA97-E58D-488E-A6CB-D8E9E4CB9675}"/>
                </a:ext>
              </a:extLst>
            </p:cNvPr>
            <p:cNvSpPr txBox="1">
              <a:spLocks/>
            </p:cNvSpPr>
            <p:nvPr/>
          </p:nvSpPr>
          <p:spPr>
            <a:xfrm>
              <a:off x="3672673" y="3884301"/>
              <a:ext cx="2049566" cy="183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prstTxWarp prst="textArchDown">
                <a:avLst>
                  <a:gd name="adj" fmla="val 542770"/>
                </a:avLst>
              </a:prstTxWarp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Consulter </a:t>
              </a:r>
              <a:r>
                <a:rPr kumimoji="0" lang="fr-FR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informations</a:t>
              </a:r>
            </a:p>
          </p:txBody>
        </p:sp>
        <p:sp>
          <p:nvSpPr>
            <p:cNvPr id="71" name="Freeform: Shape 61">
              <a:extLst>
                <a:ext uri="{FF2B5EF4-FFF2-40B4-BE49-F238E27FC236}">
                  <a16:creationId xmlns:a16="http://schemas.microsoft.com/office/drawing/2014/main" id="{B67A2BDD-D2FD-464E-A9B5-28E970BF9300}"/>
                </a:ext>
              </a:extLst>
            </p:cNvPr>
            <p:cNvSpPr/>
            <p:nvPr/>
          </p:nvSpPr>
          <p:spPr bwMode="auto">
            <a:xfrm flipV="1">
              <a:off x="5474511" y="4083809"/>
              <a:ext cx="497599" cy="1351416"/>
            </a:xfrm>
            <a:custGeom>
              <a:avLst/>
              <a:gdLst>
                <a:gd name="connsiteX0" fmla="*/ 700087 w 700087"/>
                <a:gd name="connsiteY0" fmla="*/ 1933575 h 1933575"/>
                <a:gd name="connsiteX1" fmla="*/ 252412 w 700087"/>
                <a:gd name="connsiteY1" fmla="*/ 366713 h 1933575"/>
                <a:gd name="connsiteX2" fmla="*/ 0 w 700087"/>
                <a:gd name="connsiteY2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579437 w 579437"/>
                <a:gd name="connsiteY0" fmla="*/ 1755775 h 1755775"/>
                <a:gd name="connsiteX1" fmla="*/ 0 w 579437"/>
                <a:gd name="connsiteY1" fmla="*/ 0 h 1755775"/>
                <a:gd name="connsiteX0" fmla="*/ 579437 w 579437"/>
                <a:gd name="connsiteY0" fmla="*/ 1755775 h 1755775"/>
                <a:gd name="connsiteX1" fmla="*/ 0 w 579437"/>
                <a:gd name="connsiteY1" fmla="*/ 0 h 17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9437" h="1755775">
                  <a:moveTo>
                    <a:pt x="579437" y="1755775"/>
                  </a:moveTo>
                  <a:cubicBezTo>
                    <a:pt x="360362" y="987425"/>
                    <a:pt x="261937" y="357188"/>
                    <a:pt x="0" y="0"/>
                  </a:cubicBezTo>
                </a:path>
              </a:pathLst>
            </a:cu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sm" len="sm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Flèche-PowerBI">
            <a:extLst>
              <a:ext uri="{FF2B5EF4-FFF2-40B4-BE49-F238E27FC236}">
                <a16:creationId xmlns:a16="http://schemas.microsoft.com/office/drawing/2014/main" id="{D9F8A789-E353-405B-A57E-AEE56C01FCCA}"/>
              </a:ext>
            </a:extLst>
          </p:cNvPr>
          <p:cNvGrpSpPr/>
          <p:nvPr/>
        </p:nvGrpSpPr>
        <p:grpSpPr>
          <a:xfrm>
            <a:off x="6157925" y="3674482"/>
            <a:ext cx="2568715" cy="2046818"/>
            <a:chOff x="6157925" y="3674482"/>
            <a:chExt cx="2568715" cy="204681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C4A4CFD-CE22-4222-B1A7-715F23F27FE6}"/>
                </a:ext>
              </a:extLst>
            </p:cNvPr>
            <p:cNvSpPr/>
            <p:nvPr/>
          </p:nvSpPr>
          <p:spPr bwMode="auto">
            <a:xfrm rot="1142896">
              <a:off x="6969168" y="3966199"/>
              <a:ext cx="730759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Oval 122">
              <a:extLst>
                <a:ext uri="{FF2B5EF4-FFF2-40B4-BE49-F238E27FC236}">
                  <a16:creationId xmlns:a16="http://schemas.microsoft.com/office/drawing/2014/main" id="{CF0157B2-F73F-4708-BD48-CEC8B59EF725}"/>
                </a:ext>
              </a:extLst>
            </p:cNvPr>
            <p:cNvSpPr/>
            <p:nvPr/>
          </p:nvSpPr>
          <p:spPr bwMode="auto">
            <a:xfrm rot="1142896">
              <a:off x="6952014" y="3842686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95B4DF-1380-44AF-82BC-1F84636315E0}"/>
                </a:ext>
              </a:extLst>
            </p:cNvPr>
            <p:cNvSpPr/>
            <p:nvPr/>
          </p:nvSpPr>
          <p:spPr bwMode="auto">
            <a:xfrm rot="1434161">
              <a:off x="6678129" y="3803074"/>
              <a:ext cx="239444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120">
              <a:extLst>
                <a:ext uri="{FF2B5EF4-FFF2-40B4-BE49-F238E27FC236}">
                  <a16:creationId xmlns:a16="http://schemas.microsoft.com/office/drawing/2014/main" id="{3295CFEF-A320-48AA-9E6A-F0DAE7448267}"/>
                </a:ext>
              </a:extLst>
            </p:cNvPr>
            <p:cNvSpPr/>
            <p:nvPr/>
          </p:nvSpPr>
          <p:spPr bwMode="auto">
            <a:xfrm rot="1434161">
              <a:off x="6648961" y="3749268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EFE143F-B0D3-4754-A433-1B5A91A6BC8E}"/>
                </a:ext>
              </a:extLst>
            </p:cNvPr>
            <p:cNvSpPr/>
            <p:nvPr/>
          </p:nvSpPr>
          <p:spPr bwMode="auto">
            <a:xfrm rot="1520026">
              <a:off x="7291686" y="4119063"/>
              <a:ext cx="455883" cy="4926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alpha val="33000"/>
                  </a:srgbClr>
                </a:gs>
                <a:gs pos="100000">
                  <a:srgbClr val="4472C4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Oval 118">
              <a:extLst>
                <a:ext uri="{FF2B5EF4-FFF2-40B4-BE49-F238E27FC236}">
                  <a16:creationId xmlns:a16="http://schemas.microsoft.com/office/drawing/2014/main" id="{C4609E35-677D-42D0-B5E6-0B81B6EA6640}"/>
                </a:ext>
              </a:extLst>
            </p:cNvPr>
            <p:cNvSpPr/>
            <p:nvPr/>
          </p:nvSpPr>
          <p:spPr bwMode="auto">
            <a:xfrm rot="1520026">
              <a:off x="7274306" y="4015934"/>
              <a:ext cx="54968" cy="49267"/>
            </a:xfrm>
            <a:prstGeom prst="ellipse">
              <a:avLst/>
            </a:prstGeom>
            <a:solidFill>
              <a:srgbClr val="4472C4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Text Placeholder 2">
              <a:extLst>
                <a:ext uri="{FF2B5EF4-FFF2-40B4-BE49-F238E27FC236}">
                  <a16:creationId xmlns:a16="http://schemas.microsoft.com/office/drawing/2014/main" id="{196990CF-9B2B-4DDD-8E3C-692062E21BC4}"/>
                </a:ext>
              </a:extLst>
            </p:cNvPr>
            <p:cNvSpPr txBox="1">
              <a:spLocks/>
            </p:cNvSpPr>
            <p:nvPr/>
          </p:nvSpPr>
          <p:spPr>
            <a:xfrm rot="1216222" flipH="1">
              <a:off x="7036075" y="3924009"/>
              <a:ext cx="1690565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Prise de décisions</a:t>
              </a:r>
            </a:p>
          </p:txBody>
        </p:sp>
        <p:cxnSp>
          <p:nvCxnSpPr>
            <p:cNvPr id="80" name="Straight Arrow Connector 88">
              <a:extLst>
                <a:ext uri="{FF2B5EF4-FFF2-40B4-BE49-F238E27FC236}">
                  <a16:creationId xmlns:a16="http://schemas.microsoft.com/office/drawing/2014/main" id="{884437C2-5939-4B88-8C1B-12DA7390F7FF}"/>
                </a:ext>
              </a:extLst>
            </p:cNvPr>
            <p:cNvCxnSpPr>
              <a:cxnSpLocks/>
            </p:cNvCxnSpPr>
            <p:nvPr/>
          </p:nvCxnSpPr>
          <p:spPr>
            <a:xfrm rot="1140000" flipH="1" flipV="1">
              <a:off x="6670272" y="3674482"/>
              <a:ext cx="37626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none" w="lg" len="med"/>
              <a:tailEnd type="triangle" w="sm" len="sm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7308A05-3EEE-4C88-90AC-DDD96D840ABD}"/>
                </a:ext>
              </a:extLst>
            </p:cNvPr>
            <p:cNvSpPr/>
            <p:nvPr/>
          </p:nvSpPr>
          <p:spPr bwMode="auto">
            <a:xfrm rot="4257104" flipH="1">
              <a:off x="6195092" y="4651443"/>
              <a:ext cx="65496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Oval 74">
              <a:extLst>
                <a:ext uri="{FF2B5EF4-FFF2-40B4-BE49-F238E27FC236}">
                  <a16:creationId xmlns:a16="http://schemas.microsoft.com/office/drawing/2014/main" id="{80F3E550-0C29-4AAD-BDAA-A0C32CED604F}"/>
                </a:ext>
              </a:extLst>
            </p:cNvPr>
            <p:cNvSpPr/>
            <p:nvPr/>
          </p:nvSpPr>
          <p:spPr bwMode="auto">
            <a:xfrm rot="4257104" flipH="1">
              <a:off x="6608647" y="4972071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Freeform: Shape 41">
              <a:extLst>
                <a:ext uri="{FF2B5EF4-FFF2-40B4-BE49-F238E27FC236}">
                  <a16:creationId xmlns:a16="http://schemas.microsoft.com/office/drawing/2014/main" id="{E543B8E4-21F1-4C40-B403-360C15669E2E}"/>
                </a:ext>
              </a:extLst>
            </p:cNvPr>
            <p:cNvSpPr/>
            <p:nvPr/>
          </p:nvSpPr>
          <p:spPr bwMode="auto">
            <a:xfrm flipH="1" flipV="1">
              <a:off x="6587969" y="4721811"/>
              <a:ext cx="955664" cy="626257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838" h="813639">
                  <a:moveTo>
                    <a:pt x="0" y="31795"/>
                  </a:moveTo>
                  <a:cubicBezTo>
                    <a:pt x="615950" y="-119017"/>
                    <a:pt x="912813" y="287382"/>
                    <a:pt x="1112838" y="813639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F7D1D8C2-CEA0-4DB7-A2B4-A43D1E92FC12}"/>
                </a:ext>
              </a:extLst>
            </p:cNvPr>
            <p:cNvSpPr/>
            <p:nvPr/>
          </p:nvSpPr>
          <p:spPr bwMode="auto">
            <a:xfrm rot="10800000" flipH="1">
              <a:off x="7516150" y="5296553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: Shape 43">
              <a:extLst>
                <a:ext uri="{FF2B5EF4-FFF2-40B4-BE49-F238E27FC236}">
                  <a16:creationId xmlns:a16="http://schemas.microsoft.com/office/drawing/2014/main" id="{3B35246C-CED7-45AF-B39A-AD58981E956E}"/>
                </a:ext>
              </a:extLst>
            </p:cNvPr>
            <p:cNvSpPr/>
            <p:nvPr/>
          </p:nvSpPr>
          <p:spPr bwMode="auto">
            <a:xfrm flipH="1" flipV="1">
              <a:off x="6560529" y="4655437"/>
              <a:ext cx="612116" cy="794844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788" h="1032669">
                  <a:moveTo>
                    <a:pt x="0" y="0"/>
                  </a:moveTo>
                  <a:cubicBezTo>
                    <a:pt x="447675" y="227013"/>
                    <a:pt x="512763" y="506412"/>
                    <a:pt x="712788" y="1032669"/>
                  </a:cubicBezTo>
                </a:path>
              </a:pathLst>
            </a:custGeom>
            <a:noFill/>
            <a:ln w="41275" cap="flat" cmpd="sng" algn="ctr">
              <a:gradFill flip="none" rotWithShape="1">
                <a:gsLst>
                  <a:gs pos="0">
                    <a:sysClr val="windowText" lastClr="000000">
                      <a:alpha val="0"/>
                    </a:sysClr>
                  </a:gs>
                  <a:gs pos="100000">
                    <a:sysClr val="windowText" lastClr="000000">
                      <a:alpha val="3300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44">
              <a:extLst>
                <a:ext uri="{FF2B5EF4-FFF2-40B4-BE49-F238E27FC236}">
                  <a16:creationId xmlns:a16="http://schemas.microsoft.com/office/drawing/2014/main" id="{7ECC6F23-72CF-4CAB-861B-FEA3CAD05518}"/>
                </a:ext>
              </a:extLst>
            </p:cNvPr>
            <p:cNvSpPr/>
            <p:nvPr/>
          </p:nvSpPr>
          <p:spPr bwMode="auto">
            <a:xfrm rot="10800000" flipH="1">
              <a:off x="7145162" y="5423240"/>
              <a:ext cx="54968" cy="49267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F0D2A4-B821-442F-82A4-9327A6F0DBDA}"/>
                </a:ext>
              </a:extLst>
            </p:cNvPr>
            <p:cNvSpPr/>
            <p:nvPr/>
          </p:nvSpPr>
          <p:spPr bwMode="auto">
            <a:xfrm rot="3947022" flipH="1">
              <a:off x="6292041" y="4405171"/>
              <a:ext cx="288309" cy="54968"/>
            </a:xfrm>
            <a:prstGeom prst="rect">
              <a:avLst/>
            </a:prstGeom>
            <a:gradFill flip="none" rotWithShape="1">
              <a:gsLst>
                <a:gs pos="0">
                  <a:srgbClr val="44546A">
                    <a:alpha val="33000"/>
                  </a:srgbClr>
                </a:gs>
                <a:gs pos="100000">
                  <a:srgbClr val="44546A">
                    <a:alpha val="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Oval 72">
              <a:extLst>
                <a:ext uri="{FF2B5EF4-FFF2-40B4-BE49-F238E27FC236}">
                  <a16:creationId xmlns:a16="http://schemas.microsoft.com/office/drawing/2014/main" id="{61CCE7EE-89FF-4D2B-98B7-E15043704E0E}"/>
                </a:ext>
              </a:extLst>
            </p:cNvPr>
            <p:cNvSpPr/>
            <p:nvPr/>
          </p:nvSpPr>
          <p:spPr bwMode="auto">
            <a:xfrm rot="3947022" flipH="1">
              <a:off x="6475498" y="4547326"/>
              <a:ext cx="49267" cy="54968"/>
            </a:xfrm>
            <a:prstGeom prst="ellipse">
              <a:avLst/>
            </a:prstGeom>
            <a:solidFill>
              <a:srgbClr val="44546A"/>
            </a:solidFill>
            <a:ln w="6350" cap="flat" cmpd="sng" algn="ctr">
              <a:solidFill>
                <a:srgbClr val="E7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Text Placeholder 2">
              <a:extLst>
                <a:ext uri="{FF2B5EF4-FFF2-40B4-BE49-F238E27FC236}">
                  <a16:creationId xmlns:a16="http://schemas.microsoft.com/office/drawing/2014/main" id="{0D12CED8-5B43-4394-8B82-361DC1D736C3}"/>
                </a:ext>
              </a:extLst>
            </p:cNvPr>
            <p:cNvSpPr txBox="1">
              <a:spLocks/>
            </p:cNvSpPr>
            <p:nvPr/>
          </p:nvSpPr>
          <p:spPr>
            <a:xfrm>
              <a:off x="6407390" y="3884301"/>
              <a:ext cx="2049566" cy="183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prstTxWarp prst="textArchDown">
                <a:avLst>
                  <a:gd name="adj" fmla="val 542770"/>
                </a:avLst>
              </a:prstTxWarp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61988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855663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>
                  <a:ln>
                    <a:noFill/>
                  </a:ln>
                  <a:gradFill>
                    <a:gsLst>
                      <a:gs pos="31858">
                        <a:prstClr val="black"/>
                      </a:gs>
                      <a:gs pos="47000">
                        <a:prstClr val="black"/>
                      </a:gs>
                    </a:gsLst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Retours terrain</a:t>
              </a:r>
            </a:p>
          </p:txBody>
        </p:sp>
        <p:sp>
          <p:nvSpPr>
            <p:cNvPr id="90" name="Freeform: Shape 62">
              <a:extLst>
                <a:ext uri="{FF2B5EF4-FFF2-40B4-BE49-F238E27FC236}">
                  <a16:creationId xmlns:a16="http://schemas.microsoft.com/office/drawing/2014/main" id="{55410DE3-5DDF-45F7-86FB-0FD8EE36D3A3}"/>
                </a:ext>
              </a:extLst>
            </p:cNvPr>
            <p:cNvSpPr/>
            <p:nvPr/>
          </p:nvSpPr>
          <p:spPr bwMode="auto">
            <a:xfrm flipH="1" flipV="1">
              <a:off x="6157925" y="4083809"/>
              <a:ext cx="732084" cy="1517594"/>
            </a:xfrm>
            <a:custGeom>
              <a:avLst/>
              <a:gdLst>
                <a:gd name="connsiteX0" fmla="*/ 700087 w 700087"/>
                <a:gd name="connsiteY0" fmla="*/ 1933575 h 1933575"/>
                <a:gd name="connsiteX1" fmla="*/ 252412 w 700087"/>
                <a:gd name="connsiteY1" fmla="*/ 366713 h 1933575"/>
                <a:gd name="connsiteX2" fmla="*/ 0 w 700087"/>
                <a:gd name="connsiteY2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700087 w 700087"/>
                <a:gd name="connsiteY0" fmla="*/ 1933575 h 1933575"/>
                <a:gd name="connsiteX1" fmla="*/ 0 w 700087"/>
                <a:gd name="connsiteY1" fmla="*/ 0 h 1933575"/>
                <a:gd name="connsiteX0" fmla="*/ 852487 w 852487"/>
                <a:gd name="connsiteY0" fmla="*/ 1971675 h 1971675"/>
                <a:gd name="connsiteX1" fmla="*/ 0 w 852487"/>
                <a:gd name="connsiteY1" fmla="*/ 0 h 1971675"/>
                <a:gd name="connsiteX0" fmla="*/ 852487 w 852487"/>
                <a:gd name="connsiteY0" fmla="*/ 1971675 h 1971675"/>
                <a:gd name="connsiteX1" fmla="*/ 0 w 852487"/>
                <a:gd name="connsiteY1" fmla="*/ 0 h 19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487" h="1971675">
                  <a:moveTo>
                    <a:pt x="852487" y="1971675"/>
                  </a:moveTo>
                  <a:cubicBezTo>
                    <a:pt x="633412" y="1203325"/>
                    <a:pt x="401637" y="192088"/>
                    <a:pt x="0" y="0"/>
                  </a:cubicBezTo>
                </a:path>
              </a:pathLst>
            </a:cu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sm" len="sm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3-Portail">
            <a:extLst>
              <a:ext uri="{FF2B5EF4-FFF2-40B4-BE49-F238E27FC236}">
                <a16:creationId xmlns:a16="http://schemas.microsoft.com/office/drawing/2014/main" id="{480A5A59-9E65-402F-B922-EFCB78A6ADA7}"/>
              </a:ext>
            </a:extLst>
          </p:cNvPr>
          <p:cNvGrpSpPr/>
          <p:nvPr/>
        </p:nvGrpSpPr>
        <p:grpSpPr>
          <a:xfrm>
            <a:off x="680390" y="4142087"/>
            <a:ext cx="3843673" cy="2116140"/>
            <a:chOff x="680390" y="4142087"/>
            <a:chExt cx="3843673" cy="2116140"/>
          </a:xfrm>
        </p:grpSpPr>
        <p:sp>
          <p:nvSpPr>
            <p:cNvPr id="92" name="TextBox 139">
              <a:extLst>
                <a:ext uri="{FF2B5EF4-FFF2-40B4-BE49-F238E27FC236}">
                  <a16:creationId xmlns:a16="http://schemas.microsoft.com/office/drawing/2014/main" id="{966D5AE5-C055-4C0C-ADDE-7C1FFCA10D90}"/>
                </a:ext>
              </a:extLst>
            </p:cNvPr>
            <p:cNvSpPr txBox="1"/>
            <p:nvPr/>
          </p:nvSpPr>
          <p:spPr>
            <a:xfrm>
              <a:off x="680390" y="5396453"/>
              <a:ext cx="3448192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b="1">
                  <a:solidFill>
                    <a:srgbClr val="4472C4"/>
                  </a:solidFill>
                  <a:latin typeface="Calibri" panose="020F0502020204030204"/>
                </a:rPr>
                <a:t>4- Portail Bénéficiaires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Mise à jour des informations pour le calcul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Récupération des informations de livraison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Remonter les demandes urgentes</a:t>
              </a:r>
            </a:p>
          </p:txBody>
        </p:sp>
        <p:pic>
          <p:nvPicPr>
            <p:cNvPr id="93" name="Picture 6" descr="Search and select products">
              <a:extLst>
                <a:ext uri="{FF2B5EF4-FFF2-40B4-BE49-F238E27FC236}">
                  <a16:creationId xmlns:a16="http://schemas.microsoft.com/office/drawing/2014/main" id="{43533E74-17FD-4DF0-9D6F-B3466FB4A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647" y="4142087"/>
              <a:ext cx="1879016" cy="105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35">
              <a:extLst>
                <a:ext uri="{FF2B5EF4-FFF2-40B4-BE49-F238E27FC236}">
                  <a16:creationId xmlns:a16="http://schemas.microsoft.com/office/drawing/2014/main" id="{8C5B16A9-5C68-45F8-B0FF-C182531BF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9008" y="4173092"/>
              <a:ext cx="1449075" cy="890359"/>
            </a:xfrm>
            <a:prstGeom prst="rect">
              <a:avLst/>
            </a:prstGeom>
          </p:spPr>
        </p:pic>
        <p:pic>
          <p:nvPicPr>
            <p:cNvPr id="95" name="Picture 137">
              <a:extLst>
                <a:ext uri="{FF2B5EF4-FFF2-40B4-BE49-F238E27FC236}">
                  <a16:creationId xmlns:a16="http://schemas.microsoft.com/office/drawing/2014/main" id="{D4C2FDB7-A079-4545-BC63-E77A73CE9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3789876" y="4534791"/>
              <a:ext cx="476672" cy="476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138">
              <a:extLst>
                <a:ext uri="{FF2B5EF4-FFF2-40B4-BE49-F238E27FC236}">
                  <a16:creationId xmlns:a16="http://schemas.microsoft.com/office/drawing/2014/main" id="{957512BB-5614-4584-82C1-CD63DBF91A12}"/>
                </a:ext>
              </a:extLst>
            </p:cNvPr>
            <p:cNvSpPr txBox="1"/>
            <p:nvPr/>
          </p:nvSpPr>
          <p:spPr>
            <a:xfrm>
              <a:off x="3526899" y="4942454"/>
              <a:ext cx="9971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rgbClr val="742774"/>
                  </a:solidFill>
                  <a:latin typeface="Calibri" panose="020F0502020204030204"/>
                </a:rPr>
                <a:t>Power Apps</a:t>
              </a:r>
            </a:p>
            <a:p>
              <a:pPr algn="ctr"/>
              <a:r>
                <a:rPr lang="en-US" sz="1050">
                  <a:solidFill>
                    <a:srgbClr val="742774"/>
                  </a:solidFill>
                  <a:latin typeface="Calibri" panose="020F0502020204030204"/>
                </a:rPr>
                <a:t>(Mode Portal)</a:t>
              </a:r>
            </a:p>
          </p:txBody>
        </p:sp>
      </p:grpSp>
      <p:grpSp>
        <p:nvGrpSpPr>
          <p:cNvPr id="97" name="2-Canvas">
            <a:extLst>
              <a:ext uri="{FF2B5EF4-FFF2-40B4-BE49-F238E27FC236}">
                <a16:creationId xmlns:a16="http://schemas.microsoft.com/office/drawing/2014/main" id="{58CBF973-D271-4D09-AB1B-A7FA72B4D6FB}"/>
              </a:ext>
            </a:extLst>
          </p:cNvPr>
          <p:cNvGrpSpPr/>
          <p:nvPr/>
        </p:nvGrpSpPr>
        <p:grpSpPr>
          <a:xfrm>
            <a:off x="7584742" y="1336792"/>
            <a:ext cx="4158429" cy="2255320"/>
            <a:chOff x="7584742" y="1336792"/>
            <a:chExt cx="4158429" cy="2255320"/>
          </a:xfrm>
        </p:grpSpPr>
        <p:sp>
          <p:nvSpPr>
            <p:cNvPr id="98" name="TextBox 143">
              <a:extLst>
                <a:ext uri="{FF2B5EF4-FFF2-40B4-BE49-F238E27FC236}">
                  <a16:creationId xmlns:a16="http://schemas.microsoft.com/office/drawing/2014/main" id="{292039BD-8D72-447F-BA5C-3FBBC0912FC1}"/>
                </a:ext>
              </a:extLst>
            </p:cNvPr>
            <p:cNvSpPr txBox="1"/>
            <p:nvPr/>
          </p:nvSpPr>
          <p:spPr>
            <a:xfrm>
              <a:off x="8726167" y="2514894"/>
              <a:ext cx="3017004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fr-FR" sz="1400" b="1">
                  <a:solidFill>
                    <a:srgbClr val="4472C4"/>
                  </a:solidFill>
                  <a:latin typeface="Calibri" panose="020F0502020204030204"/>
                </a:rPr>
                <a:t>3- Application des points de distribution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Confirmer l’arrivée des produits</a:t>
              </a:r>
              <a:endParaRPr lang="fr-FR" sz="1400">
                <a:solidFill>
                  <a:srgbClr val="4472C4"/>
                </a:solidFill>
                <a:latin typeface="Calibri" panose="020F0502020204030204"/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Confirmer la remise des produits aux bénéficiaires finaux</a:t>
              </a:r>
              <a:endParaRPr lang="fr-FR" sz="1400">
                <a:solidFill>
                  <a:srgbClr val="4472C4"/>
                </a:solidFill>
                <a:latin typeface="Calibri" panose="020F0502020204030204"/>
                <a:cs typeface="Calibri"/>
              </a:endParaRPr>
            </a:p>
            <a:p>
              <a:endParaRPr lang="en-US" sz="1400">
                <a:solidFill>
                  <a:srgbClr val="4472C4"/>
                </a:solidFill>
                <a:latin typeface="Calibri" panose="020F0502020204030204"/>
              </a:endParaRPr>
            </a:p>
          </p:txBody>
        </p:sp>
        <p:grpSp>
          <p:nvGrpSpPr>
            <p:cNvPr id="99" name="Group 144">
              <a:extLst>
                <a:ext uri="{FF2B5EF4-FFF2-40B4-BE49-F238E27FC236}">
                  <a16:creationId xmlns:a16="http://schemas.microsoft.com/office/drawing/2014/main" id="{D3D9A6AA-50BE-4CD0-8376-B4173864D500}"/>
                </a:ext>
              </a:extLst>
            </p:cNvPr>
            <p:cNvGrpSpPr/>
            <p:nvPr/>
          </p:nvGrpSpPr>
          <p:grpSpPr>
            <a:xfrm>
              <a:off x="7584742" y="1802274"/>
              <a:ext cx="997164" cy="838764"/>
              <a:chOff x="6834031" y="2054853"/>
              <a:chExt cx="997164" cy="838764"/>
            </a:xfrm>
          </p:grpSpPr>
          <p:sp>
            <p:nvSpPr>
              <p:cNvPr id="103" name="TextBox 148">
                <a:extLst>
                  <a:ext uri="{FF2B5EF4-FFF2-40B4-BE49-F238E27FC236}">
                    <a16:creationId xmlns:a16="http://schemas.microsoft.com/office/drawing/2014/main" id="{E93D22AF-3526-4951-B307-AF62B8951E08}"/>
                  </a:ext>
                </a:extLst>
              </p:cNvPr>
              <p:cNvSpPr txBox="1"/>
              <p:nvPr/>
            </p:nvSpPr>
            <p:spPr>
              <a:xfrm>
                <a:off x="6834031" y="2478119"/>
                <a:ext cx="99716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742774"/>
                    </a:solidFill>
                    <a:latin typeface="Calibri" panose="020F0502020204030204"/>
                  </a:rPr>
                  <a:t>Power Apps</a:t>
                </a:r>
              </a:p>
              <a:p>
                <a:pPr algn="ctr"/>
                <a:r>
                  <a:rPr lang="en-US" sz="1050">
                    <a:solidFill>
                      <a:srgbClr val="742774"/>
                    </a:solidFill>
                    <a:latin typeface="Calibri" panose="020F0502020204030204"/>
                  </a:rPr>
                  <a:t>(Mode Mobile)</a:t>
                </a:r>
              </a:p>
            </p:txBody>
          </p:sp>
          <p:pic>
            <p:nvPicPr>
              <p:cNvPr id="104" name="Picture 4">
                <a:extLst>
                  <a:ext uri="{FF2B5EF4-FFF2-40B4-BE49-F238E27FC236}">
                    <a16:creationId xmlns:a16="http://schemas.microsoft.com/office/drawing/2014/main" id="{EC012294-D590-4740-9218-961943F2BE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7005377" y="2054853"/>
                <a:ext cx="476672" cy="476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0" name="Group 145">
              <a:extLst>
                <a:ext uri="{FF2B5EF4-FFF2-40B4-BE49-F238E27FC236}">
                  <a16:creationId xmlns:a16="http://schemas.microsoft.com/office/drawing/2014/main" id="{D49B9474-01BD-4A60-AA60-46BCDB285519}"/>
                </a:ext>
              </a:extLst>
            </p:cNvPr>
            <p:cNvGrpSpPr/>
            <p:nvPr/>
          </p:nvGrpSpPr>
          <p:grpSpPr>
            <a:xfrm>
              <a:off x="9051253" y="1336792"/>
              <a:ext cx="2058223" cy="1052257"/>
              <a:chOff x="9051253" y="1336792"/>
              <a:chExt cx="2058223" cy="1052257"/>
            </a:xfrm>
          </p:grpSpPr>
          <p:pic>
            <p:nvPicPr>
              <p:cNvPr id="101" name="Picture 6" descr="Search and select products">
                <a:extLst>
                  <a:ext uri="{FF2B5EF4-FFF2-40B4-BE49-F238E27FC236}">
                    <a16:creationId xmlns:a16="http://schemas.microsoft.com/office/drawing/2014/main" id="{088469D2-68BD-4F99-A275-BEEF6806C8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253" y="1336792"/>
                <a:ext cx="2058223" cy="1052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47">
                <a:extLst>
                  <a:ext uri="{FF2B5EF4-FFF2-40B4-BE49-F238E27FC236}">
                    <a16:creationId xmlns:a16="http://schemas.microsoft.com/office/drawing/2014/main" id="{BAF13F3F-07D3-4ACD-888E-B62C354BE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81687" y="1364409"/>
                <a:ext cx="1591978" cy="894483"/>
              </a:xfrm>
              <a:prstGeom prst="rect">
                <a:avLst/>
              </a:prstGeom>
            </p:spPr>
          </p:pic>
        </p:grpSp>
      </p:grpSp>
      <p:grpSp>
        <p:nvGrpSpPr>
          <p:cNvPr id="105" name="4-PowerBi">
            <a:extLst>
              <a:ext uri="{FF2B5EF4-FFF2-40B4-BE49-F238E27FC236}">
                <a16:creationId xmlns:a16="http://schemas.microsoft.com/office/drawing/2014/main" id="{75A3ABBE-7391-43A7-B3D5-B6E057EF03CC}"/>
              </a:ext>
            </a:extLst>
          </p:cNvPr>
          <p:cNvGrpSpPr/>
          <p:nvPr/>
        </p:nvGrpSpPr>
        <p:grpSpPr>
          <a:xfrm>
            <a:off x="7584454" y="4137889"/>
            <a:ext cx="4288996" cy="2327450"/>
            <a:chOff x="7584454" y="4137889"/>
            <a:chExt cx="4288996" cy="2327450"/>
          </a:xfrm>
        </p:grpSpPr>
        <p:sp>
          <p:nvSpPr>
            <p:cNvPr id="106" name="TextBox 138">
              <a:extLst>
                <a:ext uri="{FF2B5EF4-FFF2-40B4-BE49-F238E27FC236}">
                  <a16:creationId xmlns:a16="http://schemas.microsoft.com/office/drawing/2014/main" id="{5BAA14C7-12D4-4AD2-B492-D9A59ED3E24E}"/>
                </a:ext>
              </a:extLst>
            </p:cNvPr>
            <p:cNvSpPr txBox="1"/>
            <p:nvPr/>
          </p:nvSpPr>
          <p:spPr>
            <a:xfrm>
              <a:off x="7584454" y="5018435"/>
              <a:ext cx="9971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rgbClr val="D18A0E"/>
                  </a:solidFill>
                  <a:latin typeface="Calibri" panose="020F0502020204030204"/>
                </a:rPr>
                <a:t>Power Bi</a:t>
              </a:r>
            </a:p>
          </p:txBody>
        </p:sp>
        <p:sp>
          <p:nvSpPr>
            <p:cNvPr id="107" name="TextBox 161">
              <a:extLst>
                <a:ext uri="{FF2B5EF4-FFF2-40B4-BE49-F238E27FC236}">
                  <a16:creationId xmlns:a16="http://schemas.microsoft.com/office/drawing/2014/main" id="{F80542AC-A04C-4BDF-A80B-43938356D1CE}"/>
                </a:ext>
              </a:extLst>
            </p:cNvPr>
            <p:cNvSpPr txBox="1"/>
            <p:nvPr/>
          </p:nvSpPr>
          <p:spPr>
            <a:xfrm>
              <a:off x="8615898" y="5388121"/>
              <a:ext cx="325755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b="1">
                  <a:solidFill>
                    <a:srgbClr val="4472C4"/>
                  </a:solidFill>
                  <a:latin typeface="Calibri" panose="020F0502020204030204"/>
                </a:rPr>
                <a:t>5- Tableau de bord de suivi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Rapports permettant de suivre le flux de distribution tout au long de la chaîne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Pouvoir exporter les données dans Excel</a:t>
              </a:r>
            </a:p>
            <a:p>
              <a:endParaRPr lang="fr-FR" sz="1400">
                <a:solidFill>
                  <a:srgbClr val="4472C4"/>
                </a:solidFill>
                <a:latin typeface="Calibri" panose="020F0502020204030204"/>
              </a:endParaRPr>
            </a:p>
          </p:txBody>
        </p:sp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4B2DBCF8-3973-4E10-AE5E-2382DE5F5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7825312" y="4567407"/>
              <a:ext cx="464502" cy="46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Group 163">
              <a:extLst>
                <a:ext uri="{FF2B5EF4-FFF2-40B4-BE49-F238E27FC236}">
                  <a16:creationId xmlns:a16="http://schemas.microsoft.com/office/drawing/2014/main" id="{84075EDB-463A-4A35-9DFD-B39CE3EBBEED}"/>
                </a:ext>
              </a:extLst>
            </p:cNvPr>
            <p:cNvGrpSpPr/>
            <p:nvPr/>
          </p:nvGrpSpPr>
          <p:grpSpPr>
            <a:xfrm>
              <a:off x="9051162" y="4137889"/>
              <a:ext cx="1989062" cy="1052257"/>
              <a:chOff x="9051162" y="4137889"/>
              <a:chExt cx="1989062" cy="1052257"/>
            </a:xfrm>
          </p:grpSpPr>
          <p:pic>
            <p:nvPicPr>
              <p:cNvPr id="110" name="Picture 6" descr="Search and select products">
                <a:extLst>
                  <a:ext uri="{FF2B5EF4-FFF2-40B4-BE49-F238E27FC236}">
                    <a16:creationId xmlns:a16="http://schemas.microsoft.com/office/drawing/2014/main" id="{263E6D75-625F-46B9-A59E-8496288C7C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62" y="4137889"/>
                <a:ext cx="1989062" cy="1052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165">
                <a:extLst>
                  <a:ext uri="{FF2B5EF4-FFF2-40B4-BE49-F238E27FC236}">
                    <a16:creationId xmlns:a16="http://schemas.microsoft.com/office/drawing/2014/main" id="{C178BCC2-28E9-4F43-9B90-E346CA551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66543" y="4167249"/>
                <a:ext cx="1558149" cy="906853"/>
              </a:xfrm>
              <a:prstGeom prst="rect">
                <a:avLst/>
              </a:prstGeom>
            </p:spPr>
          </p:pic>
        </p:grpSp>
      </p:grpSp>
      <p:grpSp>
        <p:nvGrpSpPr>
          <p:cNvPr id="113" name="CDS+Ombre">
            <a:extLst>
              <a:ext uri="{FF2B5EF4-FFF2-40B4-BE49-F238E27FC236}">
                <a16:creationId xmlns:a16="http://schemas.microsoft.com/office/drawing/2014/main" id="{AAC94893-759A-4569-B47F-C2958BC9FCB8}"/>
              </a:ext>
            </a:extLst>
          </p:cNvPr>
          <p:cNvGrpSpPr/>
          <p:nvPr/>
        </p:nvGrpSpPr>
        <p:grpSpPr>
          <a:xfrm>
            <a:off x="5022164" y="2659298"/>
            <a:ext cx="2085302" cy="1869023"/>
            <a:chOff x="5022164" y="2659298"/>
            <a:chExt cx="2085302" cy="1869023"/>
          </a:xfrm>
        </p:grpSpPr>
        <p:sp>
          <p:nvSpPr>
            <p:cNvPr id="114" name="Oval 18">
              <a:extLst>
                <a:ext uri="{FF2B5EF4-FFF2-40B4-BE49-F238E27FC236}">
                  <a16:creationId xmlns:a16="http://schemas.microsoft.com/office/drawing/2014/main" id="{A6FE497B-21C1-4CE9-8821-28B5933C5F9E}"/>
                </a:ext>
              </a:extLst>
            </p:cNvPr>
            <p:cNvSpPr/>
            <p:nvPr/>
          </p:nvSpPr>
          <p:spPr bwMode="auto">
            <a:xfrm>
              <a:off x="5022164" y="2659298"/>
              <a:ext cx="2085302" cy="1869023"/>
            </a:xfrm>
            <a:prstGeom prst="ellipse">
              <a:avLst/>
            </a:prstGeom>
            <a:gradFill flip="none" rotWithShape="1">
              <a:gsLst>
                <a:gs pos="44000">
                  <a:srgbClr val="E7E6E6"/>
                </a:gs>
                <a:gs pos="100000">
                  <a:srgbClr val="E7E6E6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5" name="CDS">
              <a:extLst>
                <a:ext uri="{FF2B5EF4-FFF2-40B4-BE49-F238E27FC236}">
                  <a16:creationId xmlns:a16="http://schemas.microsoft.com/office/drawing/2014/main" id="{AC2C889A-014D-420D-831E-E2CD1825749B}"/>
                </a:ext>
              </a:extLst>
            </p:cNvPr>
            <p:cNvGrpSpPr/>
            <p:nvPr/>
          </p:nvGrpSpPr>
          <p:grpSpPr>
            <a:xfrm>
              <a:off x="5554470" y="3158873"/>
              <a:ext cx="1114957" cy="846915"/>
              <a:chOff x="5542548" y="3097598"/>
              <a:chExt cx="1114957" cy="846915"/>
            </a:xfrm>
          </p:grpSpPr>
          <p:pic>
            <p:nvPicPr>
              <p:cNvPr id="116" name="Graphic 1059">
                <a:extLst>
                  <a:ext uri="{FF2B5EF4-FFF2-40B4-BE49-F238E27FC236}">
                    <a16:creationId xmlns:a16="http://schemas.microsoft.com/office/drawing/2014/main" id="{A01A7D3B-49EE-4FF1-B41F-D004492C1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1084" y="3097598"/>
                <a:ext cx="668192" cy="668192"/>
              </a:xfrm>
              <a:prstGeom prst="rect">
                <a:avLst/>
              </a:prstGeom>
            </p:spPr>
          </p:pic>
          <p:sp>
            <p:nvSpPr>
              <p:cNvPr id="117" name="TextBox 170">
                <a:extLst>
                  <a:ext uri="{FF2B5EF4-FFF2-40B4-BE49-F238E27FC236}">
                    <a16:creationId xmlns:a16="http://schemas.microsoft.com/office/drawing/2014/main" id="{C863D7E1-0329-4746-B5CE-064F3ECDA6E5}"/>
                  </a:ext>
                </a:extLst>
              </p:cNvPr>
              <p:cNvSpPr txBox="1"/>
              <p:nvPr/>
            </p:nvSpPr>
            <p:spPr>
              <a:xfrm>
                <a:off x="5542548" y="3690597"/>
                <a:ext cx="111495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err="1">
                    <a:solidFill>
                      <a:schemeClr val="accent1"/>
                    </a:solidFill>
                    <a:latin typeface="Calibri" panose="020F0502020204030204"/>
                  </a:rPr>
                  <a:t>Dataverse</a:t>
                </a:r>
                <a:r>
                  <a:rPr lang="en-US" sz="1050" b="1">
                    <a:solidFill>
                      <a:schemeClr val="accent1"/>
                    </a:solidFill>
                    <a:latin typeface="Calibri" panose="020F0502020204030204"/>
                  </a:rPr>
                  <a:t> (CDS)</a:t>
                </a:r>
              </a:p>
            </p:txBody>
          </p:sp>
        </p:grpSp>
      </p:grpSp>
      <p:grpSp>
        <p:nvGrpSpPr>
          <p:cNvPr id="118" name="DataLoad">
            <a:extLst>
              <a:ext uri="{FF2B5EF4-FFF2-40B4-BE49-F238E27FC236}">
                <a16:creationId xmlns:a16="http://schemas.microsoft.com/office/drawing/2014/main" id="{5F5EFDCF-426B-4685-88D1-27BFBCDC70A1}"/>
              </a:ext>
            </a:extLst>
          </p:cNvPr>
          <p:cNvGrpSpPr/>
          <p:nvPr/>
        </p:nvGrpSpPr>
        <p:grpSpPr>
          <a:xfrm>
            <a:off x="5289016" y="782213"/>
            <a:ext cx="1437450" cy="2316312"/>
            <a:chOff x="5256690" y="658877"/>
            <a:chExt cx="1437450" cy="2316312"/>
          </a:xfrm>
        </p:grpSpPr>
        <p:sp>
          <p:nvSpPr>
            <p:cNvPr id="119" name="Arrow: Right 167">
              <a:extLst>
                <a:ext uri="{FF2B5EF4-FFF2-40B4-BE49-F238E27FC236}">
                  <a16:creationId xmlns:a16="http://schemas.microsoft.com/office/drawing/2014/main" id="{FE8F0D61-E74C-44AB-9E11-AE51DD32FE1A}"/>
                </a:ext>
              </a:extLst>
            </p:cNvPr>
            <p:cNvSpPr/>
            <p:nvPr/>
          </p:nvSpPr>
          <p:spPr>
            <a:xfrm rot="5400000">
              <a:off x="5604952" y="2346172"/>
              <a:ext cx="936513" cy="321522"/>
            </a:xfrm>
            <a:prstGeom prst="rightArrow">
              <a:avLst/>
            </a:prstGeom>
            <a:solidFill>
              <a:srgbClr val="4472C4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Dataflow</a:t>
              </a:r>
            </a:p>
          </p:txBody>
        </p:sp>
        <p:pic>
          <p:nvPicPr>
            <p:cNvPr id="120" name="Picture 171">
              <a:extLst>
                <a:ext uri="{FF2B5EF4-FFF2-40B4-BE49-F238E27FC236}">
                  <a16:creationId xmlns:a16="http://schemas.microsoft.com/office/drawing/2014/main" id="{91C7E43C-69F5-4DE5-BA16-CEDA09793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24127" y="1571979"/>
              <a:ext cx="369732" cy="346976"/>
            </a:xfrm>
            <a:prstGeom prst="rect">
              <a:avLst/>
            </a:prstGeom>
          </p:spPr>
        </p:pic>
        <p:pic>
          <p:nvPicPr>
            <p:cNvPr id="121" name="Picture 172" descr="A picture containing sitting, table, cup, computer&#10;&#10;Description automatically generated">
              <a:extLst>
                <a:ext uri="{FF2B5EF4-FFF2-40B4-BE49-F238E27FC236}">
                  <a16:creationId xmlns:a16="http://schemas.microsoft.com/office/drawing/2014/main" id="{DE75DFD9-18EA-4B24-9BD2-32431DB51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 flipH="1">
              <a:off x="5448466" y="1059796"/>
              <a:ext cx="449846" cy="543440"/>
            </a:xfrm>
            <a:prstGeom prst="rect">
              <a:avLst/>
            </a:prstGeom>
          </p:spPr>
        </p:pic>
        <p:pic>
          <p:nvPicPr>
            <p:cNvPr id="122" name="Picture 173" descr="A close up of a logo&#10;&#10;Description automatically generated">
              <a:extLst>
                <a:ext uri="{FF2B5EF4-FFF2-40B4-BE49-F238E27FC236}">
                  <a16:creationId xmlns:a16="http://schemas.microsoft.com/office/drawing/2014/main" id="{D209C9A3-CA5C-48F4-A981-8FD23D03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118092" y="1100385"/>
              <a:ext cx="517550" cy="51755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3" name="Picture 174" descr="A close up of a logo&#10;&#10;Description automatically generated">
              <a:extLst>
                <a:ext uri="{FF2B5EF4-FFF2-40B4-BE49-F238E27FC236}">
                  <a16:creationId xmlns:a16="http://schemas.microsoft.com/office/drawing/2014/main" id="{717CF5F5-C9C4-4330-98B4-2780F848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6045055" y="1323553"/>
              <a:ext cx="517550" cy="51755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4" name="Picture 175">
              <a:extLst>
                <a:ext uri="{FF2B5EF4-FFF2-40B4-BE49-F238E27FC236}">
                  <a16:creationId xmlns:a16="http://schemas.microsoft.com/office/drawing/2014/main" id="{95CF9CEB-1ED8-4C6D-A6BC-1CEA9801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4964" y="1713735"/>
              <a:ext cx="367112" cy="344517"/>
            </a:xfrm>
            <a:prstGeom prst="rect">
              <a:avLst/>
            </a:prstGeom>
            <a:noFill/>
          </p:spPr>
        </p:pic>
        <p:pic>
          <p:nvPicPr>
            <p:cNvPr id="126" name="Picture 13">
              <a:extLst>
                <a:ext uri="{FF2B5EF4-FFF2-40B4-BE49-F238E27FC236}">
                  <a16:creationId xmlns:a16="http://schemas.microsoft.com/office/drawing/2014/main" id="{12D0A91D-8529-416F-88D7-32E74C24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690" y="658877"/>
              <a:ext cx="1437450" cy="376999"/>
            </a:xfrm>
            <a:prstGeom prst="rect">
              <a:avLst/>
            </a:prstGeom>
          </p:spPr>
        </p:pic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40877973-41DA-496C-94AB-D94595B8B161}"/>
              </a:ext>
            </a:extLst>
          </p:cNvPr>
          <p:cNvGrpSpPr/>
          <p:nvPr/>
        </p:nvGrpSpPr>
        <p:grpSpPr>
          <a:xfrm>
            <a:off x="4081729" y="5922810"/>
            <a:ext cx="4334327" cy="874621"/>
            <a:chOff x="3690995" y="5915716"/>
            <a:chExt cx="4334327" cy="874621"/>
          </a:xfrm>
        </p:grpSpPr>
        <p:sp>
          <p:nvSpPr>
            <p:cNvPr id="128" name="TextBox 2">
              <a:extLst>
                <a:ext uri="{FF2B5EF4-FFF2-40B4-BE49-F238E27FC236}">
                  <a16:creationId xmlns:a16="http://schemas.microsoft.com/office/drawing/2014/main" id="{0B8E8557-45C3-4B75-97EB-18A71C079550}"/>
                </a:ext>
              </a:extLst>
            </p:cNvPr>
            <p:cNvSpPr txBox="1"/>
            <p:nvPr/>
          </p:nvSpPr>
          <p:spPr>
            <a:xfrm>
              <a:off x="4673151" y="5920141"/>
              <a:ext cx="3352171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b="1">
                  <a:solidFill>
                    <a:srgbClr val="4472C4"/>
                  </a:solidFill>
                  <a:latin typeface="Calibri" panose="020F0502020204030204"/>
                </a:rPr>
                <a:t>1 -  Moteur de Calcul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Plusieurs critères variables dans le temps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Volumétrie  / temps de traitement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Paramétrage en No Code</a:t>
              </a:r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EA0A0080-9586-470D-85D8-3CCAC3553031}"/>
                </a:ext>
              </a:extLst>
            </p:cNvPr>
            <p:cNvGrpSpPr/>
            <p:nvPr/>
          </p:nvGrpSpPr>
          <p:grpSpPr>
            <a:xfrm>
              <a:off x="3690995" y="5915716"/>
              <a:ext cx="997164" cy="874621"/>
              <a:chOff x="3794121" y="5915716"/>
              <a:chExt cx="997164" cy="874621"/>
            </a:xfrm>
          </p:grpSpPr>
          <p:pic>
            <p:nvPicPr>
              <p:cNvPr id="131" name="Picture 6">
                <a:extLst>
                  <a:ext uri="{FF2B5EF4-FFF2-40B4-BE49-F238E27FC236}">
                    <a16:creationId xmlns:a16="http://schemas.microsoft.com/office/drawing/2014/main" id="{7CD57BAE-CB08-47F0-8159-A296F17C6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12678" y="5915716"/>
                <a:ext cx="533547" cy="536259"/>
              </a:xfrm>
              <a:prstGeom prst="rect">
                <a:avLst/>
              </a:prstGeom>
            </p:spPr>
          </p:pic>
          <p:sp>
            <p:nvSpPr>
              <p:cNvPr id="132" name="TextBox 138">
                <a:extLst>
                  <a:ext uri="{FF2B5EF4-FFF2-40B4-BE49-F238E27FC236}">
                    <a16:creationId xmlns:a16="http://schemas.microsoft.com/office/drawing/2014/main" id="{AB6E44AE-B47C-4C77-8E02-1B2D57614722}"/>
                  </a:ext>
                </a:extLst>
              </p:cNvPr>
              <p:cNvSpPr txBox="1"/>
              <p:nvPr/>
            </p:nvSpPr>
            <p:spPr>
              <a:xfrm>
                <a:off x="3794121" y="6374839"/>
                <a:ext cx="99716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104ECE"/>
                    </a:solidFill>
                    <a:latin typeface="Calibri" panose="020F0502020204030204"/>
                  </a:rPr>
                  <a:t>Azure</a:t>
                </a:r>
              </a:p>
              <a:p>
                <a:pPr algn="ctr"/>
                <a:r>
                  <a:rPr lang="en-US" sz="1050">
                    <a:solidFill>
                      <a:srgbClr val="104ECE"/>
                    </a:solidFill>
                    <a:latin typeface="Calibri" panose="020F0502020204030204"/>
                  </a:rPr>
                  <a:t>Function</a:t>
                </a:r>
              </a:p>
            </p:txBody>
          </p:sp>
        </p:grpSp>
      </p:grpSp>
      <p:grpSp>
        <p:nvGrpSpPr>
          <p:cNvPr id="135" name="1-AppCentrale">
            <a:extLst>
              <a:ext uri="{FF2B5EF4-FFF2-40B4-BE49-F238E27FC236}">
                <a16:creationId xmlns:a16="http://schemas.microsoft.com/office/drawing/2014/main" id="{3CBACEC7-5810-4039-BB3E-004505201ECF}"/>
              </a:ext>
            </a:extLst>
          </p:cNvPr>
          <p:cNvGrpSpPr/>
          <p:nvPr/>
        </p:nvGrpSpPr>
        <p:grpSpPr>
          <a:xfrm>
            <a:off x="657716" y="1400878"/>
            <a:ext cx="3981766" cy="1935534"/>
            <a:chOff x="657716" y="1400878"/>
            <a:chExt cx="3981766" cy="1935534"/>
          </a:xfrm>
        </p:grpSpPr>
        <p:sp>
          <p:nvSpPr>
            <p:cNvPr id="136" name="TextBox 152">
              <a:extLst>
                <a:ext uri="{FF2B5EF4-FFF2-40B4-BE49-F238E27FC236}">
                  <a16:creationId xmlns:a16="http://schemas.microsoft.com/office/drawing/2014/main" id="{13E16F22-76D4-4434-AB67-448CEDA12E4B}"/>
                </a:ext>
              </a:extLst>
            </p:cNvPr>
            <p:cNvSpPr txBox="1"/>
            <p:nvPr/>
          </p:nvSpPr>
          <p:spPr>
            <a:xfrm>
              <a:off x="657716" y="2474638"/>
              <a:ext cx="2896914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b="1">
                  <a:solidFill>
                    <a:srgbClr val="4472C4"/>
                  </a:solidFill>
                  <a:latin typeface="Calibri" panose="020F0502020204030204"/>
                </a:rPr>
                <a:t>2- Application centrale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Gérer les bénéficiaires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Réaliser les ciblages par produit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>
                  <a:solidFill>
                    <a:srgbClr val="4472C4"/>
                  </a:solidFill>
                  <a:latin typeface="Calibri" panose="020F0502020204030204"/>
                </a:rPr>
                <a:t>Lancer et gérer les vagues de calcul</a:t>
              </a:r>
            </a:p>
          </p:txBody>
        </p:sp>
        <p:grpSp>
          <p:nvGrpSpPr>
            <p:cNvPr id="137" name="PowerApps ERP">
              <a:extLst>
                <a:ext uri="{FF2B5EF4-FFF2-40B4-BE49-F238E27FC236}">
                  <a16:creationId xmlns:a16="http://schemas.microsoft.com/office/drawing/2014/main" id="{1731E6C8-CEAB-48C6-9001-A84080FA79BB}"/>
                </a:ext>
              </a:extLst>
            </p:cNvPr>
            <p:cNvGrpSpPr/>
            <p:nvPr/>
          </p:nvGrpSpPr>
          <p:grpSpPr>
            <a:xfrm>
              <a:off x="3524525" y="1809843"/>
              <a:ext cx="1114957" cy="837972"/>
              <a:chOff x="4050449" y="2043427"/>
              <a:chExt cx="1114957" cy="837972"/>
            </a:xfrm>
          </p:grpSpPr>
          <p:pic>
            <p:nvPicPr>
              <p:cNvPr id="140" name="Picture 4">
                <a:extLst>
                  <a:ext uri="{FF2B5EF4-FFF2-40B4-BE49-F238E27FC236}">
                    <a16:creationId xmlns:a16="http://schemas.microsoft.com/office/drawing/2014/main" id="{3C446690-DFC4-4706-9EF8-DE7C60D67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4348022" y="2043427"/>
                <a:ext cx="476672" cy="476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1" name="TextBox 158">
                <a:extLst>
                  <a:ext uri="{FF2B5EF4-FFF2-40B4-BE49-F238E27FC236}">
                    <a16:creationId xmlns:a16="http://schemas.microsoft.com/office/drawing/2014/main" id="{FD8B71B5-453D-4FBF-8B26-FC34CBBBA901}"/>
                  </a:ext>
                </a:extLst>
              </p:cNvPr>
              <p:cNvSpPr txBox="1"/>
              <p:nvPr/>
            </p:nvSpPr>
            <p:spPr>
              <a:xfrm>
                <a:off x="4050449" y="2465901"/>
                <a:ext cx="111495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742774"/>
                    </a:solidFill>
                    <a:latin typeface="Calibri" panose="020F0502020204030204"/>
                  </a:rPr>
                  <a:t>Power Apps</a:t>
                </a:r>
              </a:p>
              <a:p>
                <a:pPr algn="ctr"/>
                <a:r>
                  <a:rPr lang="en-US" sz="1050">
                    <a:solidFill>
                      <a:srgbClr val="742774"/>
                    </a:solidFill>
                    <a:latin typeface="Calibri" panose="020F0502020204030204"/>
                  </a:rPr>
                  <a:t>(Mode ERP)</a:t>
                </a:r>
              </a:p>
            </p:txBody>
          </p:sp>
        </p:grpSp>
        <p:pic>
          <p:nvPicPr>
            <p:cNvPr id="138" name="Picture 6" descr="Search and select products">
              <a:extLst>
                <a:ext uri="{FF2B5EF4-FFF2-40B4-BE49-F238E27FC236}">
                  <a16:creationId xmlns:a16="http://schemas.microsoft.com/office/drawing/2014/main" id="{84F7E808-22B3-480D-A6C4-7DB846597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552" y="1400878"/>
              <a:ext cx="1879016" cy="105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EE676963-C668-4CF0-B567-F9B3B07E3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9163" y="1447566"/>
              <a:ext cx="1456093" cy="865421"/>
            </a:xfrm>
            <a:prstGeom prst="rect">
              <a:avLst/>
            </a:prstGeom>
          </p:spPr>
        </p:pic>
      </p:grpSp>
      <p:sp>
        <p:nvSpPr>
          <p:cNvPr id="145" name="Arrow: Right 167">
            <a:extLst>
              <a:ext uri="{FF2B5EF4-FFF2-40B4-BE49-F238E27FC236}">
                <a16:creationId xmlns:a16="http://schemas.microsoft.com/office/drawing/2014/main" id="{B953613A-E4C8-4208-A751-A815B92C04E7}"/>
              </a:ext>
            </a:extLst>
          </p:cNvPr>
          <p:cNvSpPr/>
          <p:nvPr/>
        </p:nvSpPr>
        <p:spPr>
          <a:xfrm rot="5400000">
            <a:off x="5200760" y="4846148"/>
            <a:ext cx="1779748" cy="3215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0EE370D6-C4FF-46DE-80CC-E621745E1CFD}"/>
              </a:ext>
            </a:extLst>
          </p:cNvPr>
          <p:cNvGrpSpPr/>
          <p:nvPr/>
        </p:nvGrpSpPr>
        <p:grpSpPr>
          <a:xfrm>
            <a:off x="5128818" y="5126528"/>
            <a:ext cx="1264527" cy="555194"/>
            <a:chOff x="6670880" y="5986575"/>
            <a:chExt cx="1264527" cy="555194"/>
          </a:xfrm>
        </p:grpSpPr>
        <p:pic>
          <p:nvPicPr>
            <p:cNvPr id="133" name="Graphique 132">
              <a:extLst>
                <a:ext uri="{FF2B5EF4-FFF2-40B4-BE49-F238E27FC236}">
                  <a16:creationId xmlns:a16="http://schemas.microsoft.com/office/drawing/2014/main" id="{E9E144F6-7A8E-466D-AA24-AA82FE00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380213" y="5986575"/>
              <a:ext cx="555194" cy="555194"/>
            </a:xfrm>
            <a:prstGeom prst="rect">
              <a:avLst/>
            </a:prstGeom>
          </p:spPr>
        </p:pic>
        <p:sp>
          <p:nvSpPr>
            <p:cNvPr id="134" name="TextBox 138">
              <a:extLst>
                <a:ext uri="{FF2B5EF4-FFF2-40B4-BE49-F238E27FC236}">
                  <a16:creationId xmlns:a16="http://schemas.microsoft.com/office/drawing/2014/main" id="{CAD700D1-A0F8-460E-8377-7DD3EC89204F}"/>
                </a:ext>
              </a:extLst>
            </p:cNvPr>
            <p:cNvSpPr txBox="1"/>
            <p:nvPr/>
          </p:nvSpPr>
          <p:spPr>
            <a:xfrm>
              <a:off x="6670880" y="6031982"/>
              <a:ext cx="9971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rgbClr val="104ECE"/>
                  </a:solidFill>
                  <a:latin typeface="Calibri" panose="020F0502020204030204"/>
                </a:rPr>
                <a:t>Power Automate</a:t>
              </a:r>
            </a:p>
          </p:txBody>
        </p:sp>
      </p:grpSp>
      <p:sp>
        <p:nvSpPr>
          <p:cNvPr id="127" name="TextBox 2">
            <a:extLst>
              <a:ext uri="{FF2B5EF4-FFF2-40B4-BE49-F238E27FC236}">
                <a16:creationId xmlns:a16="http://schemas.microsoft.com/office/drawing/2014/main" id="{64982DAA-C8E2-41DF-99A7-1BF7A45A4365}"/>
              </a:ext>
            </a:extLst>
          </p:cNvPr>
          <p:cNvSpPr txBox="1"/>
          <p:nvPr/>
        </p:nvSpPr>
        <p:spPr>
          <a:xfrm>
            <a:off x="4473819" y="88338"/>
            <a:ext cx="3035652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b="1">
                <a:solidFill>
                  <a:srgbClr val="4472C4"/>
                </a:solidFill>
                <a:latin typeface="Calibri" panose="020F0502020204030204"/>
              </a:rPr>
              <a:t>0 -  Référentiel central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solidFill>
                  <a:srgbClr val="4472C4"/>
                </a:solidFill>
                <a:latin typeface="Calibri" panose="020F0502020204030204"/>
              </a:rPr>
              <a:t>Informations bénéficiaires potentiels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solidFill>
                  <a:srgbClr val="4472C4"/>
                </a:solidFill>
                <a:latin typeface="Calibri" panose="020F0502020204030204"/>
              </a:rPr>
              <a:t>Chargements périodiques</a:t>
            </a:r>
          </a:p>
        </p:txBody>
      </p:sp>
    </p:spTree>
    <p:extLst>
      <p:ext uri="{BB962C8B-B14F-4D97-AF65-F5344CB8AC3E}">
        <p14:creationId xmlns:p14="http://schemas.microsoft.com/office/powerpoint/2010/main" val="199544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A7C52FF-EC4E-48D7-98CF-7031E1FE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5932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69214-39E1-416F-AE7E-C2B41BB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Persona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587D57-214D-42E2-B13D-42EBFA19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25" y="1688675"/>
            <a:ext cx="1295467" cy="11684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7960CFF-4F67-432B-9F15-6D9311F2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89" y="4713663"/>
            <a:ext cx="1206562" cy="121926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E1F9FA7-2C2A-41EE-88A3-B90F6C6785D0}"/>
              </a:ext>
            </a:extLst>
          </p:cNvPr>
          <p:cNvSpPr txBox="1"/>
          <p:nvPr/>
        </p:nvSpPr>
        <p:spPr>
          <a:xfrm>
            <a:off x="2315341" y="2857135"/>
            <a:ext cx="16658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>
                <a:latin typeface="Segoe UI" panose="020B0502040204020203" pitchFamily="34" charset="0"/>
                <a:cs typeface="Segoe UI" panose="020B0502040204020203" pitchFamily="34" charset="0"/>
              </a:rPr>
              <a:t>Responsable du référentiel des établissements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C98F63-A4B7-4FDF-B8C5-3B14BE75C808}"/>
              </a:ext>
            </a:extLst>
          </p:cNvPr>
          <p:cNvSpPr txBox="1"/>
          <p:nvPr/>
        </p:nvSpPr>
        <p:spPr>
          <a:xfrm>
            <a:off x="2412649" y="6012117"/>
            <a:ext cx="14778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>
                <a:latin typeface="Segoe UI" panose="020B0502040204020203" pitchFamily="34" charset="0"/>
                <a:cs typeface="Segoe UI" panose="020B0502040204020203" pitchFamily="34" charset="0"/>
              </a:rPr>
              <a:t>Gestionnaire de dotation</a:t>
            </a:r>
          </a:p>
        </p:txBody>
      </p:sp>
      <p:sp>
        <p:nvSpPr>
          <p:cNvPr id="21" name="Bulle narrative : ronde 20">
            <a:extLst>
              <a:ext uri="{FF2B5EF4-FFF2-40B4-BE49-F238E27FC236}">
                <a16:creationId xmlns:a16="http://schemas.microsoft.com/office/drawing/2014/main" id="{6228DF47-D009-4374-ADA4-476339626D07}"/>
              </a:ext>
            </a:extLst>
          </p:cNvPr>
          <p:cNvSpPr/>
          <p:nvPr/>
        </p:nvSpPr>
        <p:spPr>
          <a:xfrm>
            <a:off x="-16371" y="1015168"/>
            <a:ext cx="2547218" cy="1347015"/>
          </a:xfrm>
          <a:prstGeom prst="wedgeEllipseCallout">
            <a:avLst>
              <a:gd name="adj1" fmla="val 51581"/>
              <a:gd name="adj2" fmla="val 421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Je centralise toutes les informations des établissements hospitaliers</a:t>
            </a:r>
          </a:p>
        </p:txBody>
      </p:sp>
      <p:sp>
        <p:nvSpPr>
          <p:cNvPr id="25" name="Bulle narrative : ronde 24">
            <a:extLst>
              <a:ext uri="{FF2B5EF4-FFF2-40B4-BE49-F238E27FC236}">
                <a16:creationId xmlns:a16="http://schemas.microsoft.com/office/drawing/2014/main" id="{9492B926-1E96-40D1-8160-310071E474A8}"/>
              </a:ext>
            </a:extLst>
          </p:cNvPr>
          <p:cNvSpPr/>
          <p:nvPr/>
        </p:nvSpPr>
        <p:spPr>
          <a:xfrm>
            <a:off x="38174" y="3927646"/>
            <a:ext cx="2632691" cy="1347014"/>
          </a:xfrm>
          <a:prstGeom prst="wedgeEllipseCallout">
            <a:avLst>
              <a:gd name="adj1" fmla="val 49384"/>
              <a:gd name="adj2" fmla="val 57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>
                <a:latin typeface="Segoe UI Semibold" panose="020B0702040204020203" pitchFamily="34" charset="0"/>
                <a:cs typeface="Segoe UI Semibold" panose="020B0702040204020203" pitchFamily="34" charset="0"/>
              </a:rPr>
              <a:t>Je configure les dotations pour les  bénéficiaires</a:t>
            </a:r>
          </a:p>
        </p:txBody>
      </p:sp>
      <p:graphicFrame>
        <p:nvGraphicFramePr>
          <p:cNvPr id="36" name="Diagramme 35">
            <a:extLst>
              <a:ext uri="{FF2B5EF4-FFF2-40B4-BE49-F238E27FC236}">
                <a16:creationId xmlns:a16="http://schemas.microsoft.com/office/drawing/2014/main" id="{A4FC2781-4EC5-4307-BDB6-DC9D8EA089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957298"/>
              </p:ext>
            </p:extLst>
          </p:nvPr>
        </p:nvGraphicFramePr>
        <p:xfrm>
          <a:off x="3732555" y="1269133"/>
          <a:ext cx="8128000" cy="2007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7" name="Diagramme 36">
            <a:extLst>
              <a:ext uri="{FF2B5EF4-FFF2-40B4-BE49-F238E27FC236}">
                <a16:creationId xmlns:a16="http://schemas.microsoft.com/office/drawing/2014/main" id="{87EE2C03-A19B-4116-87FD-CEC4D1B7F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898049"/>
              </p:ext>
            </p:extLst>
          </p:nvPr>
        </p:nvGraphicFramePr>
        <p:xfrm>
          <a:off x="3673151" y="4319522"/>
          <a:ext cx="8128000" cy="2007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3958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69214-39E1-416F-AE7E-C2B41BB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Persona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587D57-214D-42E2-B13D-42EBFA19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4425" y="1727604"/>
            <a:ext cx="1295467" cy="10906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7960CFF-4F67-432B-9F15-6D9311F26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589" y="4731842"/>
            <a:ext cx="1206562" cy="118290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E1F9FA7-2C2A-41EE-88A3-B90F6C6785D0}"/>
              </a:ext>
            </a:extLst>
          </p:cNvPr>
          <p:cNvSpPr txBox="1"/>
          <p:nvPr/>
        </p:nvSpPr>
        <p:spPr>
          <a:xfrm>
            <a:off x="2315341" y="2857135"/>
            <a:ext cx="16658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>
                <a:latin typeface="Segoe UI" panose="020B0502040204020203" pitchFamily="34" charset="0"/>
                <a:cs typeface="Segoe UI" panose="020B0502040204020203" pitchFamily="34" charset="0"/>
              </a:rPr>
              <a:t>Opérateur de plateforme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C98F63-A4B7-4FDF-B8C5-3B14BE75C808}"/>
              </a:ext>
            </a:extLst>
          </p:cNvPr>
          <p:cNvSpPr txBox="1"/>
          <p:nvPr/>
        </p:nvSpPr>
        <p:spPr>
          <a:xfrm>
            <a:off x="2208676" y="6012117"/>
            <a:ext cx="188580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1">
                <a:latin typeface="Segoe UI" panose="020B0502040204020203" pitchFamily="34" charset="0"/>
                <a:cs typeface="Segoe UI" panose="020B0502040204020203" pitchFamily="34" charset="0"/>
              </a:rPr>
              <a:t> Responsable Logistique de distribution</a:t>
            </a:r>
          </a:p>
        </p:txBody>
      </p:sp>
      <p:sp>
        <p:nvSpPr>
          <p:cNvPr id="21" name="Bulle narrative : ronde 20">
            <a:extLst>
              <a:ext uri="{FF2B5EF4-FFF2-40B4-BE49-F238E27FC236}">
                <a16:creationId xmlns:a16="http://schemas.microsoft.com/office/drawing/2014/main" id="{6228DF47-D009-4374-ADA4-476339626D07}"/>
              </a:ext>
            </a:extLst>
          </p:cNvPr>
          <p:cNvSpPr/>
          <p:nvPr/>
        </p:nvSpPr>
        <p:spPr>
          <a:xfrm>
            <a:off x="-16371" y="1015168"/>
            <a:ext cx="2547218" cy="1347015"/>
          </a:xfrm>
          <a:prstGeom prst="wedgeEllipseCallout">
            <a:avLst>
              <a:gd name="adj1" fmla="val 51581"/>
              <a:gd name="adj2" fmla="val 4211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Je confirme la bonne réception des produits et je redistribue aux établissements</a:t>
            </a:r>
          </a:p>
        </p:txBody>
      </p:sp>
      <p:sp>
        <p:nvSpPr>
          <p:cNvPr id="25" name="Bulle narrative : ronde 24">
            <a:extLst>
              <a:ext uri="{FF2B5EF4-FFF2-40B4-BE49-F238E27FC236}">
                <a16:creationId xmlns:a16="http://schemas.microsoft.com/office/drawing/2014/main" id="{9492B926-1E96-40D1-8160-310071E474A8}"/>
              </a:ext>
            </a:extLst>
          </p:cNvPr>
          <p:cNvSpPr/>
          <p:nvPr/>
        </p:nvSpPr>
        <p:spPr>
          <a:xfrm>
            <a:off x="38174" y="3927646"/>
            <a:ext cx="2632691" cy="1347014"/>
          </a:xfrm>
          <a:prstGeom prst="wedgeEllipseCallout">
            <a:avLst>
              <a:gd name="adj1" fmla="val 49384"/>
              <a:gd name="adj2" fmla="val 57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>
                <a:latin typeface="Segoe UI Semibold" panose="020B0702040204020203" pitchFamily="34" charset="0"/>
                <a:cs typeface="Segoe UI Semibold" panose="020B0702040204020203" pitchFamily="34" charset="0"/>
              </a:rPr>
              <a:t>Je souhaite avoir une vue en temps réel </a:t>
            </a:r>
            <a:r>
              <a:rPr lang="fr-FR" sz="1400" b="1" i="1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dles</a:t>
            </a:r>
            <a:r>
              <a:rPr lang="fr-FR" sz="1400" b="1" i="1">
                <a:latin typeface="Segoe UI Semibold" panose="020B0702040204020203" pitchFamily="34" charset="0"/>
                <a:cs typeface="Segoe UI Semibold" panose="020B0702040204020203" pitchFamily="34" charset="0"/>
              </a:rPr>
              <a:t> distributions sur la France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1706417D-A714-4CE3-82AC-9FF727396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918277"/>
              </p:ext>
            </p:extLst>
          </p:nvPr>
        </p:nvGraphicFramePr>
        <p:xfrm>
          <a:off x="3732555" y="1269133"/>
          <a:ext cx="8128000" cy="2007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FCE62FF2-16FD-428A-8851-46EF5F1B1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807681"/>
              </p:ext>
            </p:extLst>
          </p:nvPr>
        </p:nvGraphicFramePr>
        <p:xfrm>
          <a:off x="3673151" y="4319522"/>
          <a:ext cx="8128000" cy="2007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8853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93FE6A-0206-4343-AED3-BC70BE1A3D61}"/>
              </a:ext>
            </a:extLst>
          </p:cNvPr>
          <p:cNvSpPr/>
          <p:nvPr/>
        </p:nvSpPr>
        <p:spPr>
          <a:xfrm>
            <a:off x="3447627" y="5221728"/>
            <a:ext cx="2248746" cy="89679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F7C5F6A6-6614-4480-B545-B9334DBD8364}"/>
              </a:ext>
            </a:extLst>
          </p:cNvPr>
          <p:cNvSpPr/>
          <p:nvPr/>
        </p:nvSpPr>
        <p:spPr>
          <a:xfrm>
            <a:off x="3628367" y="1222963"/>
            <a:ext cx="1709619" cy="1963239"/>
          </a:xfrm>
          <a:custGeom>
            <a:avLst/>
            <a:gdLst>
              <a:gd name="connsiteX0" fmla="*/ 0 w 1703549"/>
              <a:gd name="connsiteY0" fmla="*/ 1475106 h 1966940"/>
              <a:gd name="connsiteX1" fmla="*/ 0 w 1703549"/>
              <a:gd name="connsiteY1" fmla="*/ 491635 h 1966940"/>
              <a:gd name="connsiteX2" fmla="*/ 851675 w 1703549"/>
              <a:gd name="connsiteY2" fmla="*/ 0 h 1966940"/>
              <a:gd name="connsiteX3" fmla="*/ 1703550 w 1703549"/>
              <a:gd name="connsiteY3" fmla="*/ 491635 h 1966940"/>
              <a:gd name="connsiteX4" fmla="*/ 1703550 w 1703549"/>
              <a:gd name="connsiteY4" fmla="*/ 1475106 h 1966940"/>
              <a:gd name="connsiteX5" fmla="*/ 851675 w 1703549"/>
              <a:gd name="connsiteY5" fmla="*/ 1966941 h 1966940"/>
              <a:gd name="connsiteX6" fmla="*/ 0 w 1703549"/>
              <a:gd name="connsiteY6" fmla="*/ 1475106 h 196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3549" h="1966940">
                <a:moveTo>
                  <a:pt x="0" y="1475106"/>
                </a:moveTo>
                <a:lnTo>
                  <a:pt x="0" y="491635"/>
                </a:lnTo>
                <a:lnTo>
                  <a:pt x="851675" y="0"/>
                </a:lnTo>
                <a:lnTo>
                  <a:pt x="1703550" y="491635"/>
                </a:lnTo>
                <a:lnTo>
                  <a:pt x="1703550" y="1475106"/>
                </a:lnTo>
                <a:lnTo>
                  <a:pt x="851675" y="1966941"/>
                </a:lnTo>
                <a:lnTo>
                  <a:pt x="0" y="1475106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925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4D4B297-D5E8-417A-B8D5-E9F52A8B793B}"/>
              </a:ext>
            </a:extLst>
          </p:cNvPr>
          <p:cNvSpPr/>
          <p:nvPr/>
        </p:nvSpPr>
        <p:spPr>
          <a:xfrm>
            <a:off x="3608328" y="1199844"/>
            <a:ext cx="1749699" cy="2009280"/>
          </a:xfrm>
          <a:custGeom>
            <a:avLst/>
            <a:gdLst>
              <a:gd name="connsiteX0" fmla="*/ 871610 w 1743487"/>
              <a:gd name="connsiteY0" fmla="*/ 46105 h 2013068"/>
              <a:gd name="connsiteX1" fmla="*/ 1703516 w 1743487"/>
              <a:gd name="connsiteY1" fmla="*/ 525360 h 2013068"/>
              <a:gd name="connsiteX2" fmla="*/ 1703516 w 1743487"/>
              <a:gd name="connsiteY2" fmla="*/ 1486664 h 2013068"/>
              <a:gd name="connsiteX3" fmla="*/ 871610 w 1743487"/>
              <a:gd name="connsiteY3" fmla="*/ 1965919 h 2013068"/>
              <a:gd name="connsiteX4" fmla="*/ 39904 w 1743487"/>
              <a:gd name="connsiteY4" fmla="*/ 1486664 h 2013068"/>
              <a:gd name="connsiteX5" fmla="*/ 39904 w 1743487"/>
              <a:gd name="connsiteY5" fmla="*/ 526358 h 2013068"/>
              <a:gd name="connsiteX6" fmla="*/ 871610 w 1743487"/>
              <a:gd name="connsiteY6" fmla="*/ 47103 h 2013068"/>
              <a:gd name="connsiteX7" fmla="*/ 871610 w 1743487"/>
              <a:gd name="connsiteY7" fmla="*/ 975 h 2013068"/>
              <a:gd name="connsiteX8" fmla="*/ -34 w 1743487"/>
              <a:gd name="connsiteY8" fmla="*/ 503194 h 2013068"/>
              <a:gd name="connsiteX9" fmla="*/ -34 w 1743487"/>
              <a:gd name="connsiteY9" fmla="*/ 1509829 h 2013068"/>
              <a:gd name="connsiteX10" fmla="*/ 871610 w 1743487"/>
              <a:gd name="connsiteY10" fmla="*/ 2013046 h 2013068"/>
              <a:gd name="connsiteX11" fmla="*/ 1743453 w 1743487"/>
              <a:gd name="connsiteY11" fmla="*/ 1509829 h 2013068"/>
              <a:gd name="connsiteX12" fmla="*/ 1743453 w 1743487"/>
              <a:gd name="connsiteY12" fmla="*/ 503194 h 2013068"/>
              <a:gd name="connsiteX13" fmla="*/ 871610 w 1743487"/>
              <a:gd name="connsiteY13" fmla="*/ -23 h 201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3487" h="2013068">
                <a:moveTo>
                  <a:pt x="871610" y="46105"/>
                </a:moveTo>
                <a:lnTo>
                  <a:pt x="1703516" y="525360"/>
                </a:lnTo>
                <a:lnTo>
                  <a:pt x="1703516" y="1486664"/>
                </a:lnTo>
                <a:lnTo>
                  <a:pt x="871610" y="1965919"/>
                </a:lnTo>
                <a:lnTo>
                  <a:pt x="39904" y="1486664"/>
                </a:lnTo>
                <a:lnTo>
                  <a:pt x="39904" y="526358"/>
                </a:lnTo>
                <a:lnTo>
                  <a:pt x="871610" y="47103"/>
                </a:lnTo>
                <a:moveTo>
                  <a:pt x="871610" y="975"/>
                </a:moveTo>
                <a:lnTo>
                  <a:pt x="-34" y="503194"/>
                </a:lnTo>
                <a:lnTo>
                  <a:pt x="-34" y="1509829"/>
                </a:lnTo>
                <a:lnTo>
                  <a:pt x="871610" y="2013046"/>
                </a:lnTo>
                <a:lnTo>
                  <a:pt x="1743453" y="1509829"/>
                </a:lnTo>
                <a:lnTo>
                  <a:pt x="1743453" y="503194"/>
                </a:lnTo>
                <a:lnTo>
                  <a:pt x="871610" y="-2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925" cap="flat">
            <a:solidFill>
              <a:srgbClr val="7030A0"/>
            </a:solidFill>
            <a:prstDash val="solid"/>
            <a:miter/>
          </a:ln>
        </p:spPr>
        <p:txBody>
          <a:bodyPr lIns="91440" tIns="45720" rIns="91440" bIns="45720" rtlCol="0" anchor="ctr"/>
          <a:lstStyle/>
          <a:p>
            <a:endParaRPr lang="en-US"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E3EA5E-B939-4D64-83EC-03AF1782E206}"/>
              </a:ext>
            </a:extLst>
          </p:cNvPr>
          <p:cNvSpPr txBox="1"/>
          <p:nvPr/>
        </p:nvSpPr>
        <p:spPr>
          <a:xfrm>
            <a:off x="2909557" y="3237560"/>
            <a:ext cx="31472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Pierre Bourdial</a:t>
            </a:r>
          </a:p>
          <a:p>
            <a:pPr algn="ctr"/>
            <a:r>
              <a:rPr lang="en-US" sz="25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Tech@Microsoft</a:t>
            </a:r>
            <a:endParaRPr lang="en-US" sz="25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09BEC1-8F10-4EB3-829C-2A9A0018CD9D}"/>
              </a:ext>
            </a:extLst>
          </p:cNvPr>
          <p:cNvSpPr txBox="1"/>
          <p:nvPr/>
        </p:nvSpPr>
        <p:spPr>
          <a:xfrm>
            <a:off x="2948763" y="4253223"/>
            <a:ext cx="314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J’aime</a:t>
            </a:r>
            <a:r>
              <a:rPr lang="en-US" sz="2400">
                <a:solidFill>
                  <a:schemeClr val="bg1"/>
                </a:solidFill>
              </a:rPr>
              <a:t> la Tech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et </a:t>
            </a:r>
            <a:r>
              <a:rPr lang="en-US" sz="2400" err="1">
                <a:solidFill>
                  <a:schemeClr val="bg1"/>
                </a:solidFill>
              </a:rPr>
              <a:t>en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parler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8532DA-8173-4A8A-B73C-337DC112C87A}"/>
              </a:ext>
            </a:extLst>
          </p:cNvPr>
          <p:cNvSpPr txBox="1"/>
          <p:nvPr/>
        </p:nvSpPr>
        <p:spPr>
          <a:xfrm>
            <a:off x="6080211" y="3237560"/>
            <a:ext cx="379531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Sandra Boucenna</a:t>
            </a:r>
          </a:p>
          <a:p>
            <a:pPr algn="ctr"/>
            <a:r>
              <a:rPr lang="en-US" sz="25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Consultante@Microsoft</a:t>
            </a:r>
            <a:endParaRPr lang="en-US" sz="25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A75E06C-93A7-4DF4-B78F-2760B69F92E8}"/>
              </a:ext>
            </a:extLst>
          </p:cNvPr>
          <p:cNvSpPr txBox="1"/>
          <p:nvPr/>
        </p:nvSpPr>
        <p:spPr>
          <a:xfrm>
            <a:off x="6443453" y="4253223"/>
            <a:ext cx="314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Equipe MCS, j’implémente nos solutions chez nos clients, et ça me passionne!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B0E28D-143F-49E5-8F5E-CEBF12459181}"/>
              </a:ext>
            </a:extLst>
          </p:cNvPr>
          <p:cNvSpPr/>
          <p:nvPr/>
        </p:nvSpPr>
        <p:spPr>
          <a:xfrm>
            <a:off x="7142705" y="1273450"/>
            <a:ext cx="1696060" cy="1886420"/>
          </a:xfrm>
          <a:custGeom>
            <a:avLst/>
            <a:gdLst>
              <a:gd name="connsiteX0" fmla="*/ 0 w 1676409"/>
              <a:gd name="connsiteY0" fmla="*/ 1451604 h 1935603"/>
              <a:gd name="connsiteX1" fmla="*/ 0 w 1676409"/>
              <a:gd name="connsiteY1" fmla="*/ 483803 h 1935603"/>
              <a:gd name="connsiteX2" fmla="*/ 838106 w 1676409"/>
              <a:gd name="connsiteY2" fmla="*/ 0 h 1935603"/>
              <a:gd name="connsiteX3" fmla="*/ 1676409 w 1676409"/>
              <a:gd name="connsiteY3" fmla="*/ 483803 h 1935603"/>
              <a:gd name="connsiteX4" fmla="*/ 1676409 w 1676409"/>
              <a:gd name="connsiteY4" fmla="*/ 1451604 h 1935603"/>
              <a:gd name="connsiteX5" fmla="*/ 838106 w 1676409"/>
              <a:gd name="connsiteY5" fmla="*/ 1935603 h 1935603"/>
              <a:gd name="connsiteX6" fmla="*/ 0 w 1676409"/>
              <a:gd name="connsiteY6" fmla="*/ 1451604 h 193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9" h="1935603">
                <a:moveTo>
                  <a:pt x="0" y="1451604"/>
                </a:moveTo>
                <a:lnTo>
                  <a:pt x="0" y="483803"/>
                </a:lnTo>
                <a:lnTo>
                  <a:pt x="838106" y="0"/>
                </a:lnTo>
                <a:lnTo>
                  <a:pt x="1676409" y="483803"/>
                </a:lnTo>
                <a:lnTo>
                  <a:pt x="1676409" y="1451604"/>
                </a:lnTo>
                <a:lnTo>
                  <a:pt x="838106" y="1935603"/>
                </a:lnTo>
                <a:lnTo>
                  <a:pt x="0" y="1451604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59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FA251A7-C83F-4B99-81A4-F964DF752724}"/>
              </a:ext>
            </a:extLst>
          </p:cNvPr>
          <p:cNvSpPr/>
          <p:nvPr/>
        </p:nvSpPr>
        <p:spPr>
          <a:xfrm>
            <a:off x="7123055" y="1201473"/>
            <a:ext cx="1715710" cy="1980996"/>
          </a:xfrm>
          <a:custGeom>
            <a:avLst/>
            <a:gdLst>
              <a:gd name="connsiteX0" fmla="*/ 857723 w 1715710"/>
              <a:gd name="connsiteY0" fmla="*/ 45370 h 1980996"/>
              <a:gd name="connsiteX1" fmla="*/ 1676375 w 1715710"/>
              <a:gd name="connsiteY1" fmla="*/ 516989 h 1980996"/>
              <a:gd name="connsiteX2" fmla="*/ 1676375 w 1715710"/>
              <a:gd name="connsiteY2" fmla="*/ 1462978 h 1980996"/>
              <a:gd name="connsiteX3" fmla="*/ 857723 w 1715710"/>
              <a:gd name="connsiteY3" fmla="*/ 1934597 h 1980996"/>
              <a:gd name="connsiteX4" fmla="*/ 39268 w 1715710"/>
              <a:gd name="connsiteY4" fmla="*/ 1462978 h 1980996"/>
              <a:gd name="connsiteX5" fmla="*/ 39268 w 1715710"/>
              <a:gd name="connsiteY5" fmla="*/ 517972 h 1980996"/>
              <a:gd name="connsiteX6" fmla="*/ 857723 w 1715710"/>
              <a:gd name="connsiteY6" fmla="*/ 46353 h 1980996"/>
              <a:gd name="connsiteX7" fmla="*/ 857723 w 1715710"/>
              <a:gd name="connsiteY7" fmla="*/ 959 h 1980996"/>
              <a:gd name="connsiteX8" fmla="*/ -34 w 1715710"/>
              <a:gd name="connsiteY8" fmla="*/ 495177 h 1980996"/>
              <a:gd name="connsiteX9" fmla="*/ -34 w 1715710"/>
              <a:gd name="connsiteY9" fmla="*/ 1485773 h 1980996"/>
              <a:gd name="connsiteX10" fmla="*/ 857723 w 1715710"/>
              <a:gd name="connsiteY10" fmla="*/ 1980973 h 1980996"/>
              <a:gd name="connsiteX11" fmla="*/ 1715677 w 1715710"/>
              <a:gd name="connsiteY11" fmla="*/ 1485773 h 1980996"/>
              <a:gd name="connsiteX12" fmla="*/ 1715677 w 1715710"/>
              <a:gd name="connsiteY12" fmla="*/ 495177 h 1980996"/>
              <a:gd name="connsiteX13" fmla="*/ 857723 w 1715710"/>
              <a:gd name="connsiteY13" fmla="*/ -23 h 198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5710" h="1980996">
                <a:moveTo>
                  <a:pt x="857723" y="45370"/>
                </a:moveTo>
                <a:lnTo>
                  <a:pt x="1676375" y="516989"/>
                </a:lnTo>
                <a:lnTo>
                  <a:pt x="1676375" y="1462978"/>
                </a:lnTo>
                <a:lnTo>
                  <a:pt x="857723" y="1934597"/>
                </a:lnTo>
                <a:lnTo>
                  <a:pt x="39268" y="1462978"/>
                </a:lnTo>
                <a:lnTo>
                  <a:pt x="39268" y="517972"/>
                </a:lnTo>
                <a:lnTo>
                  <a:pt x="857723" y="46353"/>
                </a:lnTo>
                <a:moveTo>
                  <a:pt x="857723" y="959"/>
                </a:moveTo>
                <a:lnTo>
                  <a:pt x="-34" y="495177"/>
                </a:lnTo>
                <a:lnTo>
                  <a:pt x="-34" y="1485773"/>
                </a:lnTo>
                <a:lnTo>
                  <a:pt x="857723" y="1980973"/>
                </a:lnTo>
                <a:lnTo>
                  <a:pt x="1715677" y="1485773"/>
                </a:lnTo>
                <a:lnTo>
                  <a:pt x="1715677" y="495177"/>
                </a:lnTo>
                <a:lnTo>
                  <a:pt x="857723" y="-2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59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ECA90-094F-41A2-8C60-A9C7132FF683}"/>
              </a:ext>
            </a:extLst>
          </p:cNvPr>
          <p:cNvSpPr txBox="1"/>
          <p:nvPr/>
        </p:nvSpPr>
        <p:spPr>
          <a:xfrm>
            <a:off x="3926687" y="5245045"/>
            <a:ext cx="213010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BEFB1C0C-7B68-4657-9D23-3874EC5E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07" y="5377825"/>
            <a:ext cx="251505" cy="2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A3E7A89-0443-4559-B481-2A47FF825B49}"/>
              </a:ext>
            </a:extLst>
          </p:cNvPr>
          <p:cNvSpPr/>
          <p:nvPr/>
        </p:nvSpPr>
        <p:spPr>
          <a:xfrm>
            <a:off x="6975813" y="5221728"/>
            <a:ext cx="2248746" cy="89679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873B100B-4611-4738-BE2B-83DA5105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27" y="5377825"/>
            <a:ext cx="251505" cy="2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64936C5F-3BC0-47D3-B0E4-5CB7B4194B06}"/>
              </a:ext>
            </a:extLst>
          </p:cNvPr>
          <p:cNvSpPr txBox="1"/>
          <p:nvPr/>
        </p:nvSpPr>
        <p:spPr>
          <a:xfrm>
            <a:off x="7377932" y="5245045"/>
            <a:ext cx="213010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chemeClr val="bg1"/>
                </a:solidFill>
              </a:rPr>
              <a:t>aka.ms/</a:t>
            </a:r>
            <a:r>
              <a:rPr lang="fr-FR" sz="1600" err="1">
                <a:solidFill>
                  <a:schemeClr val="bg1"/>
                </a:solidFill>
              </a:rPr>
              <a:t>sandrab</a:t>
            </a:r>
            <a:endParaRPr lang="fr-FR" sz="1600">
              <a:solidFill>
                <a:schemeClr val="bg1"/>
              </a:solidFill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E3B76AFE-37D7-4ACB-B74C-C2575A8A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07" y="5745374"/>
            <a:ext cx="281945" cy="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09DCA675-B0D7-4A2F-8753-8E9068BEB16A}"/>
              </a:ext>
            </a:extLst>
          </p:cNvPr>
          <p:cNvSpPr txBox="1"/>
          <p:nvPr/>
        </p:nvSpPr>
        <p:spPr>
          <a:xfrm>
            <a:off x="3926687" y="5601453"/>
            <a:ext cx="194139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chemeClr val="bg1"/>
                </a:solidFill>
              </a:rPr>
              <a:t>@peyoboubou</a:t>
            </a:r>
          </a:p>
        </p:txBody>
      </p:sp>
    </p:spTree>
    <p:extLst>
      <p:ext uri="{BB962C8B-B14F-4D97-AF65-F5344CB8AC3E}">
        <p14:creationId xmlns:p14="http://schemas.microsoft.com/office/powerpoint/2010/main" val="57843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 pour votre attention.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9" name="Image 8">
            <a:hlinkClick r:id="rId3"/>
            <a:extLst>
              <a:ext uri="{FF2B5EF4-FFF2-40B4-BE49-F238E27FC236}">
                <a16:creationId xmlns:a16="http://schemas.microsoft.com/office/drawing/2014/main" id="{710AFD83-36B8-441F-9C78-9C8DE068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74" y="1439145"/>
            <a:ext cx="1970872" cy="1239803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AE8AF4AF-D470-469D-A925-C8DEF01B7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t="12231" r="11675" b="11396"/>
          <a:stretch/>
        </p:blipFill>
        <p:spPr>
          <a:xfrm>
            <a:off x="4179816" y="4716494"/>
            <a:ext cx="2531950" cy="1068323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1BDB3F49-61A6-4AFF-B226-D020B02FB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42" y="1581399"/>
            <a:ext cx="3080217" cy="953037"/>
          </a:xfrm>
          <a:prstGeom prst="rect">
            <a:avLst/>
          </a:prstGeom>
        </p:spPr>
      </p:pic>
      <p:pic>
        <p:nvPicPr>
          <p:cNvPr id="21" name="Image 20">
            <a:hlinkClick r:id="rId9"/>
            <a:extLst>
              <a:ext uri="{FF2B5EF4-FFF2-40B4-BE49-F238E27FC236}">
                <a16:creationId xmlns:a16="http://schemas.microsoft.com/office/drawing/2014/main" id="{EDB48A6E-B0E6-4DAB-B61C-DA3DC91C81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34194" r="11364" b="35283"/>
          <a:stretch/>
        </p:blipFill>
        <p:spPr>
          <a:xfrm>
            <a:off x="8276958" y="1648296"/>
            <a:ext cx="2109556" cy="824999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3905900" y="3081922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11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6" name="Image 5">
            <a:hlinkClick r:id="rId13"/>
            <a:extLst>
              <a:ext uri="{FF2B5EF4-FFF2-40B4-BE49-F238E27FC236}">
                <a16:creationId xmlns:a16="http://schemas.microsoft.com/office/drawing/2014/main" id="{55B8E2F1-E999-4472-BA95-3FA39A758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8" y="4736955"/>
            <a:ext cx="2803438" cy="986395"/>
          </a:xfrm>
          <a:prstGeom prst="rect">
            <a:avLst/>
          </a:prstGeom>
        </p:spPr>
      </p:pic>
      <p:pic>
        <p:nvPicPr>
          <p:cNvPr id="10" name="Image 9">
            <a:hlinkClick r:id="rId1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6094578" y="3213340"/>
            <a:ext cx="4028388" cy="82499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03A217A5-D9F4-4B34-AA19-511C27AD7043}"/>
              </a:ext>
            </a:extLst>
          </p:cNvPr>
          <p:cNvGrpSpPr/>
          <p:nvPr/>
        </p:nvGrpSpPr>
        <p:grpSpPr>
          <a:xfrm>
            <a:off x="176112" y="3154818"/>
            <a:ext cx="3393583" cy="946766"/>
            <a:chOff x="254590" y="3111102"/>
            <a:chExt cx="3393583" cy="9467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873A9-1A6C-4045-8FBA-537169B22917}"/>
                </a:ext>
              </a:extLst>
            </p:cNvPr>
            <p:cNvSpPr/>
            <p:nvPr/>
          </p:nvSpPr>
          <p:spPr>
            <a:xfrm>
              <a:off x="282804" y="3111102"/>
              <a:ext cx="3365369" cy="946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age 19">
              <a:hlinkClick r:id="rId17"/>
              <a:extLst>
                <a:ext uri="{FF2B5EF4-FFF2-40B4-BE49-F238E27FC236}">
                  <a16:creationId xmlns:a16="http://schemas.microsoft.com/office/drawing/2014/main" id="{999D8275-B7B9-471A-8B7D-C402BE42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0" y="3158992"/>
              <a:ext cx="3393583" cy="898876"/>
            </a:xfrm>
            <a:prstGeom prst="rect">
              <a:avLst/>
            </a:prstGeom>
          </p:spPr>
        </p:pic>
      </p:grpSp>
      <p:pic>
        <p:nvPicPr>
          <p:cNvPr id="28" name="Image 27">
            <a:hlinkClick r:id="rId19"/>
            <a:extLst>
              <a:ext uri="{FF2B5EF4-FFF2-40B4-BE49-F238E27FC236}">
                <a16:creationId xmlns:a16="http://schemas.microsoft.com/office/drawing/2014/main" id="{7FF3E155-9B87-4955-A72A-6B0FE3805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36" y="2731168"/>
            <a:ext cx="1539247" cy="15392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4243" y="320569"/>
            <a:ext cx="3185775" cy="8851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762A6-D1C4-46C2-8245-5207F8293F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9004" y="4553223"/>
            <a:ext cx="2182484" cy="1396215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155996-972C-DD4E-A302-E242EB1E64F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03" y="4823204"/>
            <a:ext cx="3083101" cy="9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Suivez-nous !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F9463B61-6EA3-4190-AB15-5FED519C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247115"/>
            <a:ext cx="490442" cy="490442"/>
          </a:xfrm>
          <a:prstGeom prst="rect">
            <a:avLst/>
          </a:prstGeom>
        </p:spPr>
      </p:pic>
      <p:pic>
        <p:nvPicPr>
          <p:cNvPr id="7" name="Image 6">
            <a:hlinkClick r:id="rId4"/>
            <a:extLst>
              <a:ext uri="{FF2B5EF4-FFF2-40B4-BE49-F238E27FC236}">
                <a16:creationId xmlns:a16="http://schemas.microsoft.com/office/drawing/2014/main" id="{F82E09C5-52DB-49B8-AC4C-935E8780E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981201"/>
            <a:ext cx="490442" cy="490442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C9FFE681-9728-4C93-B6B1-222927DDF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01" y="1247115"/>
            <a:ext cx="1224528" cy="1224528"/>
          </a:xfrm>
          <a:prstGeom prst="rect">
            <a:avLst/>
          </a:prstGeom>
        </p:spPr>
      </p:pic>
      <p:pic>
        <p:nvPicPr>
          <p:cNvPr id="15" name="Image 14">
            <a:hlinkClick r:id="rId8"/>
            <a:extLst>
              <a:ext uri="{FF2B5EF4-FFF2-40B4-BE49-F238E27FC236}">
                <a16:creationId xmlns:a16="http://schemas.microsoft.com/office/drawing/2014/main" id="{D6D3039A-265F-4CED-AA98-0423B9907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21" y="5102136"/>
            <a:ext cx="1101290" cy="1101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250263-E3BA-47C3-A486-A7729CECD061}"/>
              </a:ext>
            </a:extLst>
          </p:cNvPr>
          <p:cNvSpPr txBox="1"/>
          <p:nvPr/>
        </p:nvSpPr>
        <p:spPr>
          <a:xfrm>
            <a:off x="4570714" y="1307670"/>
            <a:ext cx="626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https://www.linkedin.com/company/biz-apps-french-community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24EE24-5AD4-4DC1-8696-9DF88EEBC591}"/>
              </a:ext>
            </a:extLst>
          </p:cNvPr>
          <p:cNvSpPr txBox="1"/>
          <p:nvPr/>
        </p:nvSpPr>
        <p:spPr>
          <a:xfrm>
            <a:off x="4570714" y="2039261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@BizFrench</a:t>
            </a:r>
          </a:p>
        </p:txBody>
      </p:sp>
      <p:pic>
        <p:nvPicPr>
          <p:cNvPr id="10" name="Image 9">
            <a:hlinkClick r:id="rId2"/>
            <a:extLst>
              <a:ext uri="{FF2B5EF4-FFF2-40B4-BE49-F238E27FC236}">
                <a16:creationId xmlns:a16="http://schemas.microsoft.com/office/drawing/2014/main" id="{94E2B92E-2F4A-4D1B-9E6C-CBF5A03E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079629"/>
            <a:ext cx="490442" cy="490442"/>
          </a:xfrm>
          <a:prstGeom prst="rect">
            <a:avLst/>
          </a:prstGeom>
        </p:spPr>
      </p:pic>
      <p:pic>
        <p:nvPicPr>
          <p:cNvPr id="12" name="Image 11">
            <a:hlinkClick r:id="rId4"/>
            <a:extLst>
              <a:ext uri="{FF2B5EF4-FFF2-40B4-BE49-F238E27FC236}">
                <a16:creationId xmlns:a16="http://schemas.microsoft.com/office/drawing/2014/main" id="{8EE57D97-9249-42C8-9F05-6BDA1F38B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813715"/>
            <a:ext cx="490442" cy="4904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2DBBAFE-4B5D-4D85-B64A-D3381330728F}"/>
              </a:ext>
            </a:extLst>
          </p:cNvPr>
          <p:cNvSpPr txBox="1"/>
          <p:nvPr/>
        </p:nvSpPr>
        <p:spPr>
          <a:xfrm>
            <a:off x="6010215" y="3140184"/>
            <a:ext cx="528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https://www.linkedin.com/company/ams-community/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300870-BF9B-4EEA-9A68-9D9980F88C58}"/>
              </a:ext>
            </a:extLst>
          </p:cNvPr>
          <p:cNvSpPr txBox="1"/>
          <p:nvPr/>
        </p:nvSpPr>
        <p:spPr>
          <a:xfrm>
            <a:off x="6010215" y="387177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@aMSComm2</a:t>
            </a:r>
          </a:p>
        </p:txBody>
      </p:sp>
      <p:pic>
        <p:nvPicPr>
          <p:cNvPr id="17" name="Image 16">
            <a:hlinkClick r:id="rId2"/>
            <a:extLst>
              <a:ext uri="{FF2B5EF4-FFF2-40B4-BE49-F238E27FC236}">
                <a16:creationId xmlns:a16="http://schemas.microsoft.com/office/drawing/2014/main" id="{B0F54C2B-5E76-4D6C-BDA6-8103C3BF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059888"/>
            <a:ext cx="490442" cy="490442"/>
          </a:xfrm>
          <a:prstGeom prst="rect">
            <a:avLst/>
          </a:prstGeom>
        </p:spPr>
      </p:pic>
      <p:pic>
        <p:nvPicPr>
          <p:cNvPr id="18" name="Image 17">
            <a:hlinkClick r:id="rId4"/>
            <a:extLst>
              <a:ext uri="{FF2B5EF4-FFF2-40B4-BE49-F238E27FC236}">
                <a16:creationId xmlns:a16="http://schemas.microsoft.com/office/drawing/2014/main" id="{328F3A0D-85D7-4D11-95BE-43FBE7BF8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793974"/>
            <a:ext cx="490442" cy="49044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7E146BF-72A4-4565-93C5-F4D1F47CED76}"/>
              </a:ext>
            </a:extLst>
          </p:cNvPr>
          <p:cNvSpPr txBox="1"/>
          <p:nvPr/>
        </p:nvSpPr>
        <p:spPr>
          <a:xfrm>
            <a:off x="7751352" y="5120443"/>
            <a:ext cx="436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https://www.linkedin.com/groups/8599174/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98B1CE-6628-4291-A7A0-35E6924CE4AD}"/>
              </a:ext>
            </a:extLst>
          </p:cNvPr>
          <p:cNvSpPr txBox="1"/>
          <p:nvPr/>
        </p:nvSpPr>
        <p:spPr>
          <a:xfrm>
            <a:off x="7751352" y="5852034"/>
            <a:ext cx="15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@ClubPowerBI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1634A-3492-4927-A1A7-BB9EAF5EF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3742" y="3126229"/>
            <a:ext cx="1113944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962373"/>
            <a:ext cx="8056201" cy="933254"/>
          </a:xfrm>
        </p:spPr>
        <p:txBody>
          <a:bodyPr>
            <a:normAutofit fontScale="90000"/>
          </a:bodyPr>
          <a:lstStyle/>
          <a:p>
            <a:r>
              <a:rPr lang="fr-FR"/>
              <a:t>Retour d'expérience du projet </a:t>
            </a:r>
            <a:br>
              <a:rPr lang="fr-FR"/>
            </a:br>
            <a:r>
              <a:rPr lang="fr-FR"/>
              <a:t>Log Assist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93FE6A-0206-4343-AED3-BC70BE1A3D61}"/>
              </a:ext>
            </a:extLst>
          </p:cNvPr>
          <p:cNvSpPr/>
          <p:nvPr/>
        </p:nvSpPr>
        <p:spPr>
          <a:xfrm>
            <a:off x="3447627" y="5221728"/>
            <a:ext cx="2248746" cy="89679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F7C5F6A6-6614-4480-B545-B9334DBD8364}"/>
              </a:ext>
            </a:extLst>
          </p:cNvPr>
          <p:cNvSpPr/>
          <p:nvPr/>
        </p:nvSpPr>
        <p:spPr>
          <a:xfrm>
            <a:off x="3628367" y="1222963"/>
            <a:ext cx="1709619" cy="1963239"/>
          </a:xfrm>
          <a:custGeom>
            <a:avLst/>
            <a:gdLst>
              <a:gd name="connsiteX0" fmla="*/ 0 w 1703549"/>
              <a:gd name="connsiteY0" fmla="*/ 1475106 h 1966940"/>
              <a:gd name="connsiteX1" fmla="*/ 0 w 1703549"/>
              <a:gd name="connsiteY1" fmla="*/ 491635 h 1966940"/>
              <a:gd name="connsiteX2" fmla="*/ 851675 w 1703549"/>
              <a:gd name="connsiteY2" fmla="*/ 0 h 1966940"/>
              <a:gd name="connsiteX3" fmla="*/ 1703550 w 1703549"/>
              <a:gd name="connsiteY3" fmla="*/ 491635 h 1966940"/>
              <a:gd name="connsiteX4" fmla="*/ 1703550 w 1703549"/>
              <a:gd name="connsiteY4" fmla="*/ 1475106 h 1966940"/>
              <a:gd name="connsiteX5" fmla="*/ 851675 w 1703549"/>
              <a:gd name="connsiteY5" fmla="*/ 1966941 h 1966940"/>
              <a:gd name="connsiteX6" fmla="*/ 0 w 1703549"/>
              <a:gd name="connsiteY6" fmla="*/ 1475106 h 196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03549" h="1966940">
                <a:moveTo>
                  <a:pt x="0" y="1475106"/>
                </a:moveTo>
                <a:lnTo>
                  <a:pt x="0" y="491635"/>
                </a:lnTo>
                <a:lnTo>
                  <a:pt x="851675" y="0"/>
                </a:lnTo>
                <a:lnTo>
                  <a:pt x="1703550" y="491635"/>
                </a:lnTo>
                <a:lnTo>
                  <a:pt x="1703550" y="1475106"/>
                </a:lnTo>
                <a:lnTo>
                  <a:pt x="851675" y="1966941"/>
                </a:lnTo>
                <a:lnTo>
                  <a:pt x="0" y="1475106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925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E4D4B297-D5E8-417A-B8D5-E9F52A8B793B}"/>
              </a:ext>
            </a:extLst>
          </p:cNvPr>
          <p:cNvSpPr/>
          <p:nvPr/>
        </p:nvSpPr>
        <p:spPr>
          <a:xfrm>
            <a:off x="3608328" y="1199844"/>
            <a:ext cx="1749699" cy="2009280"/>
          </a:xfrm>
          <a:custGeom>
            <a:avLst/>
            <a:gdLst>
              <a:gd name="connsiteX0" fmla="*/ 871610 w 1743487"/>
              <a:gd name="connsiteY0" fmla="*/ 46105 h 2013068"/>
              <a:gd name="connsiteX1" fmla="*/ 1703516 w 1743487"/>
              <a:gd name="connsiteY1" fmla="*/ 525360 h 2013068"/>
              <a:gd name="connsiteX2" fmla="*/ 1703516 w 1743487"/>
              <a:gd name="connsiteY2" fmla="*/ 1486664 h 2013068"/>
              <a:gd name="connsiteX3" fmla="*/ 871610 w 1743487"/>
              <a:gd name="connsiteY3" fmla="*/ 1965919 h 2013068"/>
              <a:gd name="connsiteX4" fmla="*/ 39904 w 1743487"/>
              <a:gd name="connsiteY4" fmla="*/ 1486664 h 2013068"/>
              <a:gd name="connsiteX5" fmla="*/ 39904 w 1743487"/>
              <a:gd name="connsiteY5" fmla="*/ 526358 h 2013068"/>
              <a:gd name="connsiteX6" fmla="*/ 871610 w 1743487"/>
              <a:gd name="connsiteY6" fmla="*/ 47103 h 2013068"/>
              <a:gd name="connsiteX7" fmla="*/ 871610 w 1743487"/>
              <a:gd name="connsiteY7" fmla="*/ 975 h 2013068"/>
              <a:gd name="connsiteX8" fmla="*/ -34 w 1743487"/>
              <a:gd name="connsiteY8" fmla="*/ 503194 h 2013068"/>
              <a:gd name="connsiteX9" fmla="*/ -34 w 1743487"/>
              <a:gd name="connsiteY9" fmla="*/ 1509829 h 2013068"/>
              <a:gd name="connsiteX10" fmla="*/ 871610 w 1743487"/>
              <a:gd name="connsiteY10" fmla="*/ 2013046 h 2013068"/>
              <a:gd name="connsiteX11" fmla="*/ 1743453 w 1743487"/>
              <a:gd name="connsiteY11" fmla="*/ 1509829 h 2013068"/>
              <a:gd name="connsiteX12" fmla="*/ 1743453 w 1743487"/>
              <a:gd name="connsiteY12" fmla="*/ 503194 h 2013068"/>
              <a:gd name="connsiteX13" fmla="*/ 871610 w 1743487"/>
              <a:gd name="connsiteY13" fmla="*/ -23 h 201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43487" h="2013068">
                <a:moveTo>
                  <a:pt x="871610" y="46105"/>
                </a:moveTo>
                <a:lnTo>
                  <a:pt x="1703516" y="525360"/>
                </a:lnTo>
                <a:lnTo>
                  <a:pt x="1703516" y="1486664"/>
                </a:lnTo>
                <a:lnTo>
                  <a:pt x="871610" y="1965919"/>
                </a:lnTo>
                <a:lnTo>
                  <a:pt x="39904" y="1486664"/>
                </a:lnTo>
                <a:lnTo>
                  <a:pt x="39904" y="526358"/>
                </a:lnTo>
                <a:lnTo>
                  <a:pt x="871610" y="47103"/>
                </a:lnTo>
                <a:moveTo>
                  <a:pt x="871610" y="975"/>
                </a:moveTo>
                <a:lnTo>
                  <a:pt x="-34" y="503194"/>
                </a:lnTo>
                <a:lnTo>
                  <a:pt x="-34" y="1509829"/>
                </a:lnTo>
                <a:lnTo>
                  <a:pt x="871610" y="2013046"/>
                </a:lnTo>
                <a:lnTo>
                  <a:pt x="1743453" y="1509829"/>
                </a:lnTo>
                <a:lnTo>
                  <a:pt x="1743453" y="503194"/>
                </a:lnTo>
                <a:lnTo>
                  <a:pt x="871610" y="-2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925" cap="flat">
            <a:solidFill>
              <a:srgbClr val="7030A0"/>
            </a:solidFill>
            <a:prstDash val="solid"/>
            <a:miter/>
          </a:ln>
        </p:spPr>
        <p:txBody>
          <a:bodyPr lIns="91440" tIns="45720" rIns="91440" bIns="45720" rtlCol="0" anchor="ctr"/>
          <a:lstStyle/>
          <a:p>
            <a:endParaRPr lang="en-US"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E3EA5E-B939-4D64-83EC-03AF1782E206}"/>
              </a:ext>
            </a:extLst>
          </p:cNvPr>
          <p:cNvSpPr txBox="1"/>
          <p:nvPr/>
        </p:nvSpPr>
        <p:spPr>
          <a:xfrm>
            <a:off x="2909557" y="3237560"/>
            <a:ext cx="31472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Pierre Bourdial</a:t>
            </a:r>
          </a:p>
          <a:p>
            <a:pPr algn="ctr"/>
            <a:r>
              <a:rPr lang="en-US" sz="25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Tech@Microsoft</a:t>
            </a:r>
            <a:endParaRPr lang="en-US" sz="25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09BEC1-8F10-4EB3-829C-2A9A0018CD9D}"/>
              </a:ext>
            </a:extLst>
          </p:cNvPr>
          <p:cNvSpPr txBox="1"/>
          <p:nvPr/>
        </p:nvSpPr>
        <p:spPr>
          <a:xfrm>
            <a:off x="2948763" y="4253223"/>
            <a:ext cx="314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J’aime</a:t>
            </a:r>
            <a:r>
              <a:rPr lang="en-US" sz="2400">
                <a:solidFill>
                  <a:schemeClr val="bg1"/>
                </a:solidFill>
              </a:rPr>
              <a:t> la Tech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et </a:t>
            </a:r>
            <a:r>
              <a:rPr lang="en-US" sz="2400" err="1">
                <a:solidFill>
                  <a:schemeClr val="bg1"/>
                </a:solidFill>
              </a:rPr>
              <a:t>en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parler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8532DA-8173-4A8A-B73C-337DC112C87A}"/>
              </a:ext>
            </a:extLst>
          </p:cNvPr>
          <p:cNvSpPr txBox="1"/>
          <p:nvPr/>
        </p:nvSpPr>
        <p:spPr>
          <a:xfrm>
            <a:off x="6080211" y="3237560"/>
            <a:ext cx="379531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Sandra Boucenna</a:t>
            </a:r>
          </a:p>
          <a:p>
            <a:pPr algn="ctr"/>
            <a:r>
              <a:rPr lang="en-US" sz="25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Consultante@Microsoft</a:t>
            </a:r>
            <a:endParaRPr lang="en-US" sz="25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A75E06C-93A7-4DF4-B78F-2760B69F92E8}"/>
              </a:ext>
            </a:extLst>
          </p:cNvPr>
          <p:cNvSpPr txBox="1"/>
          <p:nvPr/>
        </p:nvSpPr>
        <p:spPr>
          <a:xfrm>
            <a:off x="6443453" y="4253223"/>
            <a:ext cx="314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Equipe MCS, j’implémente nos solutions chez nos clients, et ça me passionne!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BB0E28D-143F-49E5-8F5E-CEBF12459181}"/>
              </a:ext>
            </a:extLst>
          </p:cNvPr>
          <p:cNvSpPr/>
          <p:nvPr/>
        </p:nvSpPr>
        <p:spPr>
          <a:xfrm>
            <a:off x="7142705" y="1273450"/>
            <a:ext cx="1696060" cy="1886420"/>
          </a:xfrm>
          <a:custGeom>
            <a:avLst/>
            <a:gdLst>
              <a:gd name="connsiteX0" fmla="*/ 0 w 1676409"/>
              <a:gd name="connsiteY0" fmla="*/ 1451604 h 1935603"/>
              <a:gd name="connsiteX1" fmla="*/ 0 w 1676409"/>
              <a:gd name="connsiteY1" fmla="*/ 483803 h 1935603"/>
              <a:gd name="connsiteX2" fmla="*/ 838106 w 1676409"/>
              <a:gd name="connsiteY2" fmla="*/ 0 h 1935603"/>
              <a:gd name="connsiteX3" fmla="*/ 1676409 w 1676409"/>
              <a:gd name="connsiteY3" fmla="*/ 483803 h 1935603"/>
              <a:gd name="connsiteX4" fmla="*/ 1676409 w 1676409"/>
              <a:gd name="connsiteY4" fmla="*/ 1451604 h 1935603"/>
              <a:gd name="connsiteX5" fmla="*/ 838106 w 1676409"/>
              <a:gd name="connsiteY5" fmla="*/ 1935603 h 1935603"/>
              <a:gd name="connsiteX6" fmla="*/ 0 w 1676409"/>
              <a:gd name="connsiteY6" fmla="*/ 1451604 h 193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9" h="1935603">
                <a:moveTo>
                  <a:pt x="0" y="1451604"/>
                </a:moveTo>
                <a:lnTo>
                  <a:pt x="0" y="483803"/>
                </a:lnTo>
                <a:lnTo>
                  <a:pt x="838106" y="0"/>
                </a:lnTo>
                <a:lnTo>
                  <a:pt x="1676409" y="483803"/>
                </a:lnTo>
                <a:lnTo>
                  <a:pt x="1676409" y="1451604"/>
                </a:lnTo>
                <a:lnTo>
                  <a:pt x="838106" y="1935603"/>
                </a:lnTo>
                <a:lnTo>
                  <a:pt x="0" y="1451604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59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FA251A7-C83F-4B99-81A4-F964DF752724}"/>
              </a:ext>
            </a:extLst>
          </p:cNvPr>
          <p:cNvSpPr/>
          <p:nvPr/>
        </p:nvSpPr>
        <p:spPr>
          <a:xfrm>
            <a:off x="7123055" y="1201473"/>
            <a:ext cx="1715710" cy="1980996"/>
          </a:xfrm>
          <a:custGeom>
            <a:avLst/>
            <a:gdLst>
              <a:gd name="connsiteX0" fmla="*/ 857723 w 1715710"/>
              <a:gd name="connsiteY0" fmla="*/ 45370 h 1980996"/>
              <a:gd name="connsiteX1" fmla="*/ 1676375 w 1715710"/>
              <a:gd name="connsiteY1" fmla="*/ 516989 h 1980996"/>
              <a:gd name="connsiteX2" fmla="*/ 1676375 w 1715710"/>
              <a:gd name="connsiteY2" fmla="*/ 1462978 h 1980996"/>
              <a:gd name="connsiteX3" fmla="*/ 857723 w 1715710"/>
              <a:gd name="connsiteY3" fmla="*/ 1934597 h 1980996"/>
              <a:gd name="connsiteX4" fmla="*/ 39268 w 1715710"/>
              <a:gd name="connsiteY4" fmla="*/ 1462978 h 1980996"/>
              <a:gd name="connsiteX5" fmla="*/ 39268 w 1715710"/>
              <a:gd name="connsiteY5" fmla="*/ 517972 h 1980996"/>
              <a:gd name="connsiteX6" fmla="*/ 857723 w 1715710"/>
              <a:gd name="connsiteY6" fmla="*/ 46353 h 1980996"/>
              <a:gd name="connsiteX7" fmla="*/ 857723 w 1715710"/>
              <a:gd name="connsiteY7" fmla="*/ 959 h 1980996"/>
              <a:gd name="connsiteX8" fmla="*/ -34 w 1715710"/>
              <a:gd name="connsiteY8" fmla="*/ 495177 h 1980996"/>
              <a:gd name="connsiteX9" fmla="*/ -34 w 1715710"/>
              <a:gd name="connsiteY9" fmla="*/ 1485773 h 1980996"/>
              <a:gd name="connsiteX10" fmla="*/ 857723 w 1715710"/>
              <a:gd name="connsiteY10" fmla="*/ 1980973 h 1980996"/>
              <a:gd name="connsiteX11" fmla="*/ 1715677 w 1715710"/>
              <a:gd name="connsiteY11" fmla="*/ 1485773 h 1980996"/>
              <a:gd name="connsiteX12" fmla="*/ 1715677 w 1715710"/>
              <a:gd name="connsiteY12" fmla="*/ 495177 h 1980996"/>
              <a:gd name="connsiteX13" fmla="*/ 857723 w 1715710"/>
              <a:gd name="connsiteY13" fmla="*/ -23 h 198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5710" h="1980996">
                <a:moveTo>
                  <a:pt x="857723" y="45370"/>
                </a:moveTo>
                <a:lnTo>
                  <a:pt x="1676375" y="516989"/>
                </a:lnTo>
                <a:lnTo>
                  <a:pt x="1676375" y="1462978"/>
                </a:lnTo>
                <a:lnTo>
                  <a:pt x="857723" y="1934597"/>
                </a:lnTo>
                <a:lnTo>
                  <a:pt x="39268" y="1462978"/>
                </a:lnTo>
                <a:lnTo>
                  <a:pt x="39268" y="517972"/>
                </a:lnTo>
                <a:lnTo>
                  <a:pt x="857723" y="46353"/>
                </a:lnTo>
                <a:moveTo>
                  <a:pt x="857723" y="959"/>
                </a:moveTo>
                <a:lnTo>
                  <a:pt x="-34" y="495177"/>
                </a:lnTo>
                <a:lnTo>
                  <a:pt x="-34" y="1485773"/>
                </a:lnTo>
                <a:lnTo>
                  <a:pt x="857723" y="1980973"/>
                </a:lnTo>
                <a:lnTo>
                  <a:pt x="1715677" y="1485773"/>
                </a:lnTo>
                <a:lnTo>
                  <a:pt x="1715677" y="495177"/>
                </a:lnTo>
                <a:lnTo>
                  <a:pt x="857723" y="-2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59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ECA90-094F-41A2-8C60-A9C7132FF683}"/>
              </a:ext>
            </a:extLst>
          </p:cNvPr>
          <p:cNvSpPr txBox="1"/>
          <p:nvPr/>
        </p:nvSpPr>
        <p:spPr>
          <a:xfrm>
            <a:off x="3926687" y="5245045"/>
            <a:ext cx="213010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chemeClr val="bg1"/>
                </a:solidFill>
              </a:rPr>
              <a:t>aka.ms/pierreb</a:t>
            </a:r>
          </a:p>
        </p:txBody>
      </p:sp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BEFB1C0C-7B68-4657-9D23-3874EC5E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07" y="5377825"/>
            <a:ext cx="251505" cy="2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A3E7A89-0443-4559-B481-2A47FF825B49}"/>
              </a:ext>
            </a:extLst>
          </p:cNvPr>
          <p:cNvSpPr/>
          <p:nvPr/>
        </p:nvSpPr>
        <p:spPr>
          <a:xfrm>
            <a:off x="6975813" y="5221728"/>
            <a:ext cx="2248746" cy="89679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4" descr="See the source image">
            <a:extLst>
              <a:ext uri="{FF2B5EF4-FFF2-40B4-BE49-F238E27FC236}">
                <a16:creationId xmlns:a16="http://schemas.microsoft.com/office/drawing/2014/main" id="{873B100B-4611-4738-BE2B-83DA5105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27" y="5377825"/>
            <a:ext cx="251505" cy="2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64936C5F-3BC0-47D3-B0E4-5CB7B4194B06}"/>
              </a:ext>
            </a:extLst>
          </p:cNvPr>
          <p:cNvSpPr txBox="1"/>
          <p:nvPr/>
        </p:nvSpPr>
        <p:spPr>
          <a:xfrm>
            <a:off x="7377932" y="5245045"/>
            <a:ext cx="213010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chemeClr val="bg1"/>
                </a:solidFill>
              </a:rPr>
              <a:t>aka.ms/</a:t>
            </a:r>
            <a:r>
              <a:rPr lang="fr-FR" sz="1600" err="1">
                <a:solidFill>
                  <a:schemeClr val="bg1"/>
                </a:solidFill>
              </a:rPr>
              <a:t>sandrab</a:t>
            </a:r>
            <a:endParaRPr lang="fr-FR" sz="1600">
              <a:solidFill>
                <a:schemeClr val="bg1"/>
              </a:solidFill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E3B76AFE-37D7-4ACB-B74C-C2575A8A1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07" y="5745374"/>
            <a:ext cx="281945" cy="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09DCA675-B0D7-4A2F-8753-8E9068BEB16A}"/>
              </a:ext>
            </a:extLst>
          </p:cNvPr>
          <p:cNvSpPr txBox="1"/>
          <p:nvPr/>
        </p:nvSpPr>
        <p:spPr>
          <a:xfrm>
            <a:off x="3926687" y="5601453"/>
            <a:ext cx="194139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>
                <a:solidFill>
                  <a:schemeClr val="bg1"/>
                </a:solidFill>
              </a:rPr>
              <a:t>@peyoboubou</a:t>
            </a:r>
          </a:p>
        </p:txBody>
      </p:sp>
    </p:spTree>
    <p:extLst>
      <p:ext uri="{BB962C8B-B14F-4D97-AF65-F5344CB8AC3E}">
        <p14:creationId xmlns:p14="http://schemas.microsoft.com/office/powerpoint/2010/main" val="227666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D697FF7-8F2B-49E5-88D5-8C127D4D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46CA5A6-9096-4A6A-B076-77535BB77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Présentation du projet</a:t>
            </a:r>
          </a:p>
          <a:p>
            <a:r>
              <a:rPr lang="fr-FR"/>
              <a:t>Les problématiques et solutions</a:t>
            </a:r>
          </a:p>
          <a:p>
            <a:r>
              <a:rPr lang="fr-FR"/>
              <a:t>Démo</a:t>
            </a:r>
          </a:p>
          <a:p>
            <a:r>
              <a:rPr lang="fr-FR"/>
              <a:t>Conclusion et questions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894302A-DB23-4F1E-A35A-4207AEE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485111" y="2601920"/>
            <a:ext cx="254935" cy="29595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2E7125A-B8C9-42B6-B586-2D608B485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2485111" y="3115428"/>
            <a:ext cx="254935" cy="29595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95635F-8F4D-4AF1-A530-72BFE7EE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481301" y="3671275"/>
            <a:ext cx="254935" cy="29595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8F366DC1-B407-4DE4-B812-3D5F182D0B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2485926" y="4244409"/>
            <a:ext cx="254935" cy="2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EC807-7246-41E2-8491-301E46FD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30">
                <a:solidFill>
                  <a:srgbClr val="003765"/>
                </a:solidFill>
                <a:latin typeface="Segoe UI"/>
                <a:cs typeface="Segoe UI"/>
              </a:rPr>
              <a:t>La solution « Log Assist »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854DE-8862-4AAE-9106-9CDA8196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342" y="1423496"/>
            <a:ext cx="4521985" cy="4753467"/>
          </a:xfrm>
        </p:spPr>
        <p:txBody>
          <a:bodyPr>
            <a:normAutofit fontScale="92500" lnSpcReduction="20000"/>
          </a:bodyPr>
          <a:lstStyle/>
          <a:p>
            <a:r>
              <a:rPr lang="fr-FR" sz="2800" spc="30">
                <a:solidFill>
                  <a:srgbClr val="003765"/>
                </a:solidFill>
                <a:latin typeface="Segoe UI"/>
                <a:cs typeface="Segoe UI"/>
              </a:rPr>
              <a:t>Permet de gérer le flux complet d’allocation et de distribution de tout type de matériel  : masques, gels hydroalcooliques, gants, surblouses, ou tout autre chose…adaptable aux besoins des différentes industries</a:t>
            </a:r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9810-8D37-4D00-9B54-477D2EEA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794" y="1423496"/>
            <a:ext cx="395971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F858C-0BBC-49AB-B6E1-8C4E9E874E2A}"/>
              </a:ext>
            </a:extLst>
          </p:cNvPr>
          <p:cNvSpPr txBox="1">
            <a:spLocks/>
          </p:cNvSpPr>
          <p:nvPr/>
        </p:nvSpPr>
        <p:spPr>
          <a:xfrm>
            <a:off x="6837327" y="5774834"/>
            <a:ext cx="3959717" cy="572422"/>
          </a:xfrm>
          <a:prstGeom prst="rect">
            <a:avLst/>
          </a:prstGeom>
          <a:noFill/>
        </p:spPr>
        <p:txBody>
          <a:bodyPr vert="horz" wrap="square" lIns="182854" tIns="146283" rIns="182854" bIns="146283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hlinkClick r:id="rId3"/>
              </a:rPr>
              <a:t>https://aka.ms/resah_logassist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59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2722F-AEFA-4F55-B0E9-EBEE61D2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mission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1065F6-90E7-4FAF-BBF3-9441451F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373" y="1423496"/>
            <a:ext cx="9270437" cy="475346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Construire et gérer un </a:t>
            </a: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référentiel de bénéficiaires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 via </a:t>
            </a:r>
            <a:r>
              <a:rPr lang="fr-FR" sz="2000" u="sng" spc="30">
                <a:solidFill>
                  <a:srgbClr val="003765"/>
                </a:solidFill>
                <a:latin typeface="Segoe UI"/>
                <a:cs typeface="Segoe UI"/>
              </a:rPr>
              <a:t>des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 données Open Data</a:t>
            </a:r>
            <a:endParaRPr lang="fr-FR" sz="2000" spc="30">
              <a:solidFill>
                <a:srgbClr val="0070C0"/>
              </a:solidFill>
              <a:latin typeface="Segoe UI"/>
              <a:cs typeface="Segoe UI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Réaliser différents </a:t>
            </a: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ciblages</a:t>
            </a:r>
            <a:r>
              <a:rPr lang="fr-FR" sz="2000" spc="30">
                <a:solidFill>
                  <a:srgbClr val="00B0F0"/>
                </a:solidFill>
                <a:latin typeface="Segoe UI"/>
                <a:cs typeface="Segoe UI"/>
              </a:rPr>
              <a:t> 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selon les populations et les produits à distribuer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Calculer les quantités 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à allouer par bénéficiaire et par point de distribution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Tracer les produits dans les 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points de distribution (Réception et distribution)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Suivre la réception du matériel 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par les bénéficiaires finaux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Mette rapidement une solution </a:t>
            </a: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protéiforme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 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spc="30">
                <a:solidFill>
                  <a:srgbClr val="0070C0"/>
                </a:solidFill>
                <a:latin typeface="Segoe UI"/>
                <a:cs typeface="Segoe UI"/>
              </a:rPr>
              <a:t>Pas de formation </a:t>
            </a:r>
            <a:r>
              <a:rPr lang="fr-FR" sz="2000" spc="30">
                <a:solidFill>
                  <a:srgbClr val="003765"/>
                </a:solidFill>
                <a:latin typeface="Segoe UI"/>
                <a:cs typeface="Segoe UI"/>
              </a:rPr>
              <a:t>spécifique sur les outils</a:t>
            </a:r>
          </a:p>
        </p:txBody>
      </p:sp>
    </p:spTree>
    <p:extLst>
      <p:ext uri="{BB962C8B-B14F-4D97-AF65-F5344CB8AC3E}">
        <p14:creationId xmlns:p14="http://schemas.microsoft.com/office/powerpoint/2010/main" val="356711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34F8AC4-6075-467C-A639-F81D654490E9}"/>
              </a:ext>
            </a:extLst>
          </p:cNvPr>
          <p:cNvSpPr/>
          <p:nvPr/>
        </p:nvSpPr>
        <p:spPr bwMode="auto">
          <a:xfrm>
            <a:off x="132228" y="1045724"/>
            <a:ext cx="11863037" cy="5421578"/>
          </a:xfrm>
          <a:prstGeom prst="roundRect">
            <a:avLst>
              <a:gd name="adj" fmla="val 5300"/>
            </a:avLst>
          </a:prstGeom>
          <a:noFill/>
          <a:ln w="76200">
            <a:solidFill>
              <a:srgbClr val="153D8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1F9339-EC85-4353-9794-4651E75FA027}"/>
              </a:ext>
            </a:extLst>
          </p:cNvPr>
          <p:cNvSpPr/>
          <p:nvPr/>
        </p:nvSpPr>
        <p:spPr bwMode="auto">
          <a:xfrm>
            <a:off x="315885" y="1405475"/>
            <a:ext cx="1271848" cy="478457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 général des produits de protection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BCAAC26-B8E9-47A9-800B-14EA751D0553}"/>
              </a:ext>
            </a:extLst>
          </p:cNvPr>
          <p:cNvSpPr/>
          <p:nvPr/>
        </p:nvSpPr>
        <p:spPr bwMode="auto">
          <a:xfrm>
            <a:off x="2529333" y="2540073"/>
            <a:ext cx="1073639" cy="102246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2DF2240-1A71-47F3-9EAA-7F176D50DEBE}"/>
              </a:ext>
            </a:extLst>
          </p:cNvPr>
          <p:cNvSpPr/>
          <p:nvPr/>
        </p:nvSpPr>
        <p:spPr bwMode="auto">
          <a:xfrm>
            <a:off x="1803864" y="3423389"/>
            <a:ext cx="714893" cy="6639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080A5B1-1D2A-4EB5-9070-7D474178AA77}"/>
              </a:ext>
            </a:extLst>
          </p:cNvPr>
          <p:cNvSpPr/>
          <p:nvPr/>
        </p:nvSpPr>
        <p:spPr bwMode="auto">
          <a:xfrm>
            <a:off x="2733260" y="2855956"/>
            <a:ext cx="1073639" cy="102246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244FB79-5B5D-4D31-BE55-0C941D04CD69}"/>
              </a:ext>
            </a:extLst>
          </p:cNvPr>
          <p:cNvSpPr/>
          <p:nvPr/>
        </p:nvSpPr>
        <p:spPr bwMode="auto">
          <a:xfrm>
            <a:off x="2947983" y="3162275"/>
            <a:ext cx="1073639" cy="102246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C5441D-F82E-4C97-91EF-81499F5E21E8}"/>
              </a:ext>
            </a:extLst>
          </p:cNvPr>
          <p:cNvSpPr/>
          <p:nvPr/>
        </p:nvSpPr>
        <p:spPr bwMode="auto">
          <a:xfrm>
            <a:off x="3147428" y="3423389"/>
            <a:ext cx="1073639" cy="102246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B51CF117-BB92-4348-ABB0-DEBF66F30E15}"/>
              </a:ext>
            </a:extLst>
          </p:cNvPr>
          <p:cNvSpPr/>
          <p:nvPr/>
        </p:nvSpPr>
        <p:spPr bwMode="auto">
          <a:xfrm rot="19029917">
            <a:off x="4013907" y="2288881"/>
            <a:ext cx="714893" cy="6639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DF90275-F519-4FDB-B7AB-43A667D93C3F}"/>
              </a:ext>
            </a:extLst>
          </p:cNvPr>
          <p:cNvSpPr/>
          <p:nvPr/>
        </p:nvSpPr>
        <p:spPr bwMode="auto">
          <a:xfrm>
            <a:off x="4895129" y="1405475"/>
            <a:ext cx="1073639" cy="102246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pic>
        <p:nvPicPr>
          <p:cNvPr id="5122" name="Picture 2" descr="Afficher l’image source">
            <a:extLst>
              <a:ext uri="{FF2B5EF4-FFF2-40B4-BE49-F238E27FC236}">
                <a16:creationId xmlns:a16="http://schemas.microsoft.com/office/drawing/2014/main" id="{BFA42513-CC85-4428-AFD3-4C4390115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711" l="5274" r="95570">
                        <a14:foregroundMark x1="6540" y1="20257" x2="7384" y2="71704"/>
                        <a14:foregroundMark x1="6329" y1="74598" x2="10338" y2="75241"/>
                        <a14:foregroundMark x1="21308" y1="86817" x2="21308" y2="86817"/>
                        <a14:foregroundMark x1="21308" y1="84887" x2="20464" y2="85852"/>
                        <a14:foregroundMark x1="69620" y1="81350" x2="70042" y2="88746"/>
                        <a14:foregroundMark x1="84810" y1="46302" x2="90295" y2="70418"/>
                        <a14:foregroundMark x1="93882" y1="72026" x2="95570" y2="72026"/>
                        <a14:foregroundMark x1="5274" y1="16399" x2="6962" y2="6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96" y="1713096"/>
            <a:ext cx="877564" cy="5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2117F45-D594-40D6-8F62-F0644341B88D}"/>
              </a:ext>
            </a:extLst>
          </p:cNvPr>
          <p:cNvSpPr/>
          <p:nvPr/>
        </p:nvSpPr>
        <p:spPr bwMode="auto">
          <a:xfrm>
            <a:off x="8869476" y="1758711"/>
            <a:ext cx="741830" cy="7064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38BDBEF-E1C5-4083-A938-62DA8463D396}"/>
              </a:ext>
            </a:extLst>
          </p:cNvPr>
          <p:cNvSpPr/>
          <p:nvPr/>
        </p:nvSpPr>
        <p:spPr bwMode="auto">
          <a:xfrm>
            <a:off x="9050969" y="1935645"/>
            <a:ext cx="741830" cy="7064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5C13D1-E34D-42EA-BF25-6DD72D992C0F}"/>
              </a:ext>
            </a:extLst>
          </p:cNvPr>
          <p:cNvSpPr/>
          <p:nvPr/>
        </p:nvSpPr>
        <p:spPr bwMode="auto">
          <a:xfrm>
            <a:off x="9224688" y="2112579"/>
            <a:ext cx="741830" cy="7064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4F2DE50C-B573-47C1-857D-FD372CF84C81}"/>
              </a:ext>
            </a:extLst>
          </p:cNvPr>
          <p:cNvSpPr/>
          <p:nvPr/>
        </p:nvSpPr>
        <p:spPr bwMode="auto">
          <a:xfrm>
            <a:off x="7116132" y="1405475"/>
            <a:ext cx="1073639" cy="1022465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3C1A3FE-FB62-4618-8A09-510C101890EC}"/>
              </a:ext>
            </a:extLst>
          </p:cNvPr>
          <p:cNvSpPr/>
          <p:nvPr/>
        </p:nvSpPr>
        <p:spPr bwMode="auto">
          <a:xfrm>
            <a:off x="10984989" y="1405475"/>
            <a:ext cx="741830" cy="7064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8A28B6C-AEA1-4C1B-802F-5131DF894845}"/>
              </a:ext>
            </a:extLst>
          </p:cNvPr>
          <p:cNvSpPr/>
          <p:nvPr/>
        </p:nvSpPr>
        <p:spPr bwMode="auto">
          <a:xfrm>
            <a:off x="10988191" y="2145751"/>
            <a:ext cx="741830" cy="7064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6891AC8-9A93-4EA6-96FA-BC55F88A6042}"/>
              </a:ext>
            </a:extLst>
          </p:cNvPr>
          <p:cNvSpPr/>
          <p:nvPr/>
        </p:nvSpPr>
        <p:spPr bwMode="auto">
          <a:xfrm>
            <a:off x="10993479" y="2914891"/>
            <a:ext cx="741830" cy="7064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à liv.</a:t>
            </a:r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77AF1381-D661-4A41-A2B7-C124D458E6BC}"/>
              </a:ext>
            </a:extLst>
          </p:cNvPr>
          <p:cNvSpPr/>
          <p:nvPr/>
        </p:nvSpPr>
        <p:spPr bwMode="auto">
          <a:xfrm rot="1800000">
            <a:off x="8309792" y="1749879"/>
            <a:ext cx="481966" cy="47933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102D5EF-9E2B-4409-89CB-C55790E0C859}"/>
              </a:ext>
            </a:extLst>
          </p:cNvPr>
          <p:cNvGrpSpPr/>
          <p:nvPr/>
        </p:nvGrpSpPr>
        <p:grpSpPr>
          <a:xfrm>
            <a:off x="4859191" y="2540073"/>
            <a:ext cx="6840180" cy="2215888"/>
            <a:chOff x="4895129" y="1566348"/>
            <a:chExt cx="6840180" cy="2215888"/>
          </a:xfrm>
        </p:grpSpPr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1078B935-C23A-4B21-A4BC-EF4FA3159AB2}"/>
                </a:ext>
              </a:extLst>
            </p:cNvPr>
            <p:cNvSpPr/>
            <p:nvPr/>
          </p:nvSpPr>
          <p:spPr bwMode="auto">
            <a:xfrm>
              <a:off x="4895129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72" name="Picture 2" descr="Afficher l’image source">
              <a:extLst>
                <a:ext uri="{FF2B5EF4-FFF2-40B4-BE49-F238E27FC236}">
                  <a16:creationId xmlns:a16="http://schemas.microsoft.com/office/drawing/2014/main" id="{C7749A98-37CA-47B0-A4FA-CFD417C14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696" y="1873969"/>
              <a:ext cx="877564" cy="57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14B3DEC0-11FF-4A32-8B45-F5F1F6AC71FA}"/>
                </a:ext>
              </a:extLst>
            </p:cNvPr>
            <p:cNvSpPr/>
            <p:nvPr/>
          </p:nvSpPr>
          <p:spPr bwMode="auto">
            <a:xfrm>
              <a:off x="8869476" y="191958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8FD74CDB-9305-415E-ACC6-C40111D6A925}"/>
                </a:ext>
              </a:extLst>
            </p:cNvPr>
            <p:cNvSpPr/>
            <p:nvPr/>
          </p:nvSpPr>
          <p:spPr bwMode="auto">
            <a:xfrm>
              <a:off x="9050969" y="209651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5A35ED54-983D-4557-B618-0DB8C6FCEE8B}"/>
                </a:ext>
              </a:extLst>
            </p:cNvPr>
            <p:cNvSpPr/>
            <p:nvPr/>
          </p:nvSpPr>
          <p:spPr bwMode="auto">
            <a:xfrm>
              <a:off x="9224688" y="2273452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3AEB9821-95EB-40CD-817E-DFE908CB3E01}"/>
                </a:ext>
              </a:extLst>
            </p:cNvPr>
            <p:cNvSpPr/>
            <p:nvPr/>
          </p:nvSpPr>
          <p:spPr bwMode="auto">
            <a:xfrm>
              <a:off x="7116132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77" name="Picture 2" descr="Afficher l’image source">
              <a:extLst>
                <a:ext uri="{FF2B5EF4-FFF2-40B4-BE49-F238E27FC236}">
                  <a16:creationId xmlns:a16="http://schemas.microsoft.com/office/drawing/2014/main" id="{CCC71C92-2A48-4024-86EB-C00B6E288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0573" y="1738193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EBA42FC8-9019-4C03-B0D7-66EF3EAFF256}"/>
                </a:ext>
              </a:extLst>
            </p:cNvPr>
            <p:cNvSpPr/>
            <p:nvPr/>
          </p:nvSpPr>
          <p:spPr bwMode="auto">
            <a:xfrm>
              <a:off x="10984989" y="156634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79" name="Picture 2" descr="Afficher l’image source">
              <a:extLst>
                <a:ext uri="{FF2B5EF4-FFF2-40B4-BE49-F238E27FC236}">
                  <a16:creationId xmlns:a16="http://schemas.microsoft.com/office/drawing/2014/main" id="{DD1F8BC0-5864-4A7F-8042-847D70AE9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775" y="247846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CBEAEB02-006A-45CB-B663-DE63C3CE3C2C}"/>
                </a:ext>
              </a:extLst>
            </p:cNvPr>
            <p:cNvSpPr/>
            <p:nvPr/>
          </p:nvSpPr>
          <p:spPr bwMode="auto">
            <a:xfrm>
              <a:off x="10988191" y="230662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81" name="Picture 2" descr="Afficher l’image source">
              <a:extLst>
                <a:ext uri="{FF2B5EF4-FFF2-40B4-BE49-F238E27FC236}">
                  <a16:creationId xmlns:a16="http://schemas.microsoft.com/office/drawing/2014/main" id="{807A8AEC-6C5A-4360-8E91-27948C16C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063" y="324760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9A04B98F-D37F-4990-B373-B583AF28D7F3}"/>
                </a:ext>
              </a:extLst>
            </p:cNvPr>
            <p:cNvSpPr/>
            <p:nvPr/>
          </p:nvSpPr>
          <p:spPr bwMode="auto">
            <a:xfrm>
              <a:off x="10993479" y="307576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83" name="Flèche : droite 82">
              <a:extLst>
                <a:ext uri="{FF2B5EF4-FFF2-40B4-BE49-F238E27FC236}">
                  <a16:creationId xmlns:a16="http://schemas.microsoft.com/office/drawing/2014/main" id="{A9F9027B-6BEF-4CB3-A371-6A50F31C9D2C}"/>
                </a:ext>
              </a:extLst>
            </p:cNvPr>
            <p:cNvSpPr/>
            <p:nvPr/>
          </p:nvSpPr>
          <p:spPr bwMode="auto">
            <a:xfrm rot="1800000">
              <a:off x="8309792" y="1910752"/>
              <a:ext cx="481966" cy="47933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fr-FR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10F4C70A-660F-4DCD-B5F0-9E4CBAAA6CE2}"/>
              </a:ext>
            </a:extLst>
          </p:cNvPr>
          <p:cNvGrpSpPr/>
          <p:nvPr/>
        </p:nvGrpSpPr>
        <p:grpSpPr>
          <a:xfrm>
            <a:off x="4886639" y="3655167"/>
            <a:ext cx="6840180" cy="2215888"/>
            <a:chOff x="4895129" y="1566348"/>
            <a:chExt cx="6840180" cy="2215888"/>
          </a:xfrm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003BAFCF-D3BD-4F45-B2FF-BA550A36FEC9}"/>
                </a:ext>
              </a:extLst>
            </p:cNvPr>
            <p:cNvSpPr/>
            <p:nvPr/>
          </p:nvSpPr>
          <p:spPr bwMode="auto">
            <a:xfrm>
              <a:off x="4895129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86" name="Picture 2" descr="Afficher l’image source">
              <a:extLst>
                <a:ext uri="{FF2B5EF4-FFF2-40B4-BE49-F238E27FC236}">
                  <a16:creationId xmlns:a16="http://schemas.microsoft.com/office/drawing/2014/main" id="{7FFCD345-0C3F-44D1-84F3-1A98BC3F2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696" y="1873969"/>
              <a:ext cx="877564" cy="57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7B963FA4-A70D-4930-A3E9-04348820D9C6}"/>
                </a:ext>
              </a:extLst>
            </p:cNvPr>
            <p:cNvSpPr/>
            <p:nvPr/>
          </p:nvSpPr>
          <p:spPr bwMode="auto">
            <a:xfrm>
              <a:off x="8869476" y="191958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2CE25A19-C589-49F3-8D58-495B8E2BC369}"/>
                </a:ext>
              </a:extLst>
            </p:cNvPr>
            <p:cNvSpPr/>
            <p:nvPr/>
          </p:nvSpPr>
          <p:spPr bwMode="auto">
            <a:xfrm>
              <a:off x="9050969" y="209651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310F6B6C-A46E-4253-A18E-41DB6C16C807}"/>
                </a:ext>
              </a:extLst>
            </p:cNvPr>
            <p:cNvSpPr/>
            <p:nvPr/>
          </p:nvSpPr>
          <p:spPr bwMode="auto">
            <a:xfrm>
              <a:off x="9224688" y="2273452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F7EA27D9-3555-44FB-94F2-8D3DBA862638}"/>
                </a:ext>
              </a:extLst>
            </p:cNvPr>
            <p:cNvSpPr/>
            <p:nvPr/>
          </p:nvSpPr>
          <p:spPr bwMode="auto">
            <a:xfrm>
              <a:off x="7116132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91" name="Picture 2" descr="Afficher l’image source">
              <a:extLst>
                <a:ext uri="{FF2B5EF4-FFF2-40B4-BE49-F238E27FC236}">
                  <a16:creationId xmlns:a16="http://schemas.microsoft.com/office/drawing/2014/main" id="{0584193F-9F45-4D87-9CD7-C8C297E12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0573" y="1738193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CDEFF461-93F7-4A46-9FCE-E3C11F3D7B52}"/>
                </a:ext>
              </a:extLst>
            </p:cNvPr>
            <p:cNvSpPr/>
            <p:nvPr/>
          </p:nvSpPr>
          <p:spPr bwMode="auto">
            <a:xfrm>
              <a:off x="10984989" y="156634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93" name="Picture 2" descr="Afficher l’image source">
              <a:extLst>
                <a:ext uri="{FF2B5EF4-FFF2-40B4-BE49-F238E27FC236}">
                  <a16:creationId xmlns:a16="http://schemas.microsoft.com/office/drawing/2014/main" id="{D510CF06-DDBE-4BA4-B986-1F481B4F5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775" y="247846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 : coins arrondis 93">
              <a:extLst>
                <a:ext uri="{FF2B5EF4-FFF2-40B4-BE49-F238E27FC236}">
                  <a16:creationId xmlns:a16="http://schemas.microsoft.com/office/drawing/2014/main" id="{77B27170-8A58-45C8-BE1C-4C15AF890F5F}"/>
                </a:ext>
              </a:extLst>
            </p:cNvPr>
            <p:cNvSpPr/>
            <p:nvPr/>
          </p:nvSpPr>
          <p:spPr bwMode="auto">
            <a:xfrm>
              <a:off x="10988191" y="230662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95" name="Picture 2" descr="Afficher l’image source">
              <a:extLst>
                <a:ext uri="{FF2B5EF4-FFF2-40B4-BE49-F238E27FC236}">
                  <a16:creationId xmlns:a16="http://schemas.microsoft.com/office/drawing/2014/main" id="{11F168C1-35B6-4047-B42B-EC9B4963D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063" y="324760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9EB6E0C9-C307-464B-90AD-469166CC8439}"/>
                </a:ext>
              </a:extLst>
            </p:cNvPr>
            <p:cNvSpPr/>
            <p:nvPr/>
          </p:nvSpPr>
          <p:spPr bwMode="auto">
            <a:xfrm>
              <a:off x="10993479" y="307576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97" name="Flèche : droite 96">
              <a:extLst>
                <a:ext uri="{FF2B5EF4-FFF2-40B4-BE49-F238E27FC236}">
                  <a16:creationId xmlns:a16="http://schemas.microsoft.com/office/drawing/2014/main" id="{0AD0680C-2830-4530-A486-B41457421E32}"/>
                </a:ext>
              </a:extLst>
            </p:cNvPr>
            <p:cNvSpPr/>
            <p:nvPr/>
          </p:nvSpPr>
          <p:spPr bwMode="auto">
            <a:xfrm rot="1800000">
              <a:off x="8309792" y="1910752"/>
              <a:ext cx="481966" cy="47933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fr-FR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18D0315F-460F-4F64-84A3-A331DDF6DF5C}"/>
              </a:ext>
            </a:extLst>
          </p:cNvPr>
          <p:cNvGrpSpPr/>
          <p:nvPr/>
        </p:nvGrpSpPr>
        <p:grpSpPr>
          <a:xfrm>
            <a:off x="4859191" y="4767996"/>
            <a:ext cx="6840180" cy="2215888"/>
            <a:chOff x="4895129" y="1566348"/>
            <a:chExt cx="6840180" cy="2215888"/>
          </a:xfrm>
        </p:grpSpPr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CDFB02C2-B6F4-46DD-828C-0D0014D55886}"/>
                </a:ext>
              </a:extLst>
            </p:cNvPr>
            <p:cNvSpPr/>
            <p:nvPr/>
          </p:nvSpPr>
          <p:spPr bwMode="auto">
            <a:xfrm>
              <a:off x="4895129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00" name="Picture 2" descr="Afficher l’image source">
              <a:extLst>
                <a:ext uri="{FF2B5EF4-FFF2-40B4-BE49-F238E27FC236}">
                  <a16:creationId xmlns:a16="http://schemas.microsoft.com/office/drawing/2014/main" id="{D9233333-B8EB-4586-B7A3-38662FD85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696" y="1873969"/>
              <a:ext cx="877564" cy="57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 : coins arrondis 100">
              <a:extLst>
                <a:ext uri="{FF2B5EF4-FFF2-40B4-BE49-F238E27FC236}">
                  <a16:creationId xmlns:a16="http://schemas.microsoft.com/office/drawing/2014/main" id="{651E68E0-87BC-44B2-9178-71B650CF6483}"/>
                </a:ext>
              </a:extLst>
            </p:cNvPr>
            <p:cNvSpPr/>
            <p:nvPr/>
          </p:nvSpPr>
          <p:spPr bwMode="auto">
            <a:xfrm>
              <a:off x="8869476" y="191958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02" name="Rectangle : coins arrondis 101">
              <a:extLst>
                <a:ext uri="{FF2B5EF4-FFF2-40B4-BE49-F238E27FC236}">
                  <a16:creationId xmlns:a16="http://schemas.microsoft.com/office/drawing/2014/main" id="{46B7CDD5-9779-44CE-BBA3-356D794C9E81}"/>
                </a:ext>
              </a:extLst>
            </p:cNvPr>
            <p:cNvSpPr/>
            <p:nvPr/>
          </p:nvSpPr>
          <p:spPr bwMode="auto">
            <a:xfrm>
              <a:off x="9050969" y="209651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03" name="Rectangle : coins arrondis 102">
              <a:extLst>
                <a:ext uri="{FF2B5EF4-FFF2-40B4-BE49-F238E27FC236}">
                  <a16:creationId xmlns:a16="http://schemas.microsoft.com/office/drawing/2014/main" id="{B70CE320-2430-40B8-8167-157D042ECCF5}"/>
                </a:ext>
              </a:extLst>
            </p:cNvPr>
            <p:cNvSpPr/>
            <p:nvPr/>
          </p:nvSpPr>
          <p:spPr bwMode="auto">
            <a:xfrm>
              <a:off x="9224688" y="2273452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04" name="Rectangle : coins arrondis 103">
              <a:extLst>
                <a:ext uri="{FF2B5EF4-FFF2-40B4-BE49-F238E27FC236}">
                  <a16:creationId xmlns:a16="http://schemas.microsoft.com/office/drawing/2014/main" id="{3D061E6C-F867-4793-A90B-9DB3E167B4D5}"/>
                </a:ext>
              </a:extLst>
            </p:cNvPr>
            <p:cNvSpPr/>
            <p:nvPr/>
          </p:nvSpPr>
          <p:spPr bwMode="auto">
            <a:xfrm>
              <a:off x="7116132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05" name="Picture 2" descr="Afficher l’image source">
              <a:extLst>
                <a:ext uri="{FF2B5EF4-FFF2-40B4-BE49-F238E27FC236}">
                  <a16:creationId xmlns:a16="http://schemas.microsoft.com/office/drawing/2014/main" id="{0C18D299-6BED-4744-B91F-85C30CC42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0573" y="1738193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 : coins arrondis 105">
              <a:extLst>
                <a:ext uri="{FF2B5EF4-FFF2-40B4-BE49-F238E27FC236}">
                  <a16:creationId xmlns:a16="http://schemas.microsoft.com/office/drawing/2014/main" id="{EA6B7D5B-A51B-4907-9334-F6E9DBC3A35E}"/>
                </a:ext>
              </a:extLst>
            </p:cNvPr>
            <p:cNvSpPr/>
            <p:nvPr/>
          </p:nvSpPr>
          <p:spPr bwMode="auto">
            <a:xfrm>
              <a:off x="10984989" y="156634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07" name="Picture 2" descr="Afficher l’image source">
              <a:extLst>
                <a:ext uri="{FF2B5EF4-FFF2-40B4-BE49-F238E27FC236}">
                  <a16:creationId xmlns:a16="http://schemas.microsoft.com/office/drawing/2014/main" id="{1EF8CF61-29A6-468E-BF49-5CD632ED3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775" y="247846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0DA81DE9-CAD7-48BA-B4B9-60E897157C82}"/>
                </a:ext>
              </a:extLst>
            </p:cNvPr>
            <p:cNvSpPr/>
            <p:nvPr/>
          </p:nvSpPr>
          <p:spPr bwMode="auto">
            <a:xfrm>
              <a:off x="10988191" y="230662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09" name="Picture 2" descr="Afficher l’image source">
              <a:extLst>
                <a:ext uri="{FF2B5EF4-FFF2-40B4-BE49-F238E27FC236}">
                  <a16:creationId xmlns:a16="http://schemas.microsoft.com/office/drawing/2014/main" id="{453D2F87-A5A3-48E1-A60F-45797E813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063" y="324760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Rectangle : coins arrondis 109">
              <a:extLst>
                <a:ext uri="{FF2B5EF4-FFF2-40B4-BE49-F238E27FC236}">
                  <a16:creationId xmlns:a16="http://schemas.microsoft.com/office/drawing/2014/main" id="{1AE2DF1F-C0C4-43D3-B01E-4A50DA2D4B53}"/>
                </a:ext>
              </a:extLst>
            </p:cNvPr>
            <p:cNvSpPr/>
            <p:nvPr/>
          </p:nvSpPr>
          <p:spPr bwMode="auto">
            <a:xfrm>
              <a:off x="10993479" y="307576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11" name="Flèche : droite 110">
              <a:extLst>
                <a:ext uri="{FF2B5EF4-FFF2-40B4-BE49-F238E27FC236}">
                  <a16:creationId xmlns:a16="http://schemas.microsoft.com/office/drawing/2014/main" id="{A72021F0-A2BD-4DFF-8D76-19A7220E22BA}"/>
                </a:ext>
              </a:extLst>
            </p:cNvPr>
            <p:cNvSpPr/>
            <p:nvPr/>
          </p:nvSpPr>
          <p:spPr bwMode="auto">
            <a:xfrm rot="1800000">
              <a:off x="8309792" y="1910752"/>
              <a:ext cx="481966" cy="47933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fr-FR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367CA6B7-0479-4A02-A761-4D7946FB235A}"/>
              </a:ext>
            </a:extLst>
          </p:cNvPr>
          <p:cNvGrpSpPr/>
          <p:nvPr/>
        </p:nvGrpSpPr>
        <p:grpSpPr>
          <a:xfrm>
            <a:off x="4878149" y="5933723"/>
            <a:ext cx="6840180" cy="2215888"/>
            <a:chOff x="4895129" y="1566348"/>
            <a:chExt cx="6840180" cy="2215888"/>
          </a:xfrm>
        </p:grpSpPr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619A42DB-1D5D-41EC-A533-193EDD129492}"/>
                </a:ext>
              </a:extLst>
            </p:cNvPr>
            <p:cNvSpPr/>
            <p:nvPr/>
          </p:nvSpPr>
          <p:spPr bwMode="auto">
            <a:xfrm>
              <a:off x="4895129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14" name="Picture 2" descr="Afficher l’image source">
              <a:extLst>
                <a:ext uri="{FF2B5EF4-FFF2-40B4-BE49-F238E27FC236}">
                  <a16:creationId xmlns:a16="http://schemas.microsoft.com/office/drawing/2014/main" id="{66A9CC0B-0BE2-451E-9EB9-E90731647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696" y="1873969"/>
              <a:ext cx="877564" cy="57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A9750B02-5140-4EB5-AACF-115F7EE1515B}"/>
                </a:ext>
              </a:extLst>
            </p:cNvPr>
            <p:cNvSpPr/>
            <p:nvPr/>
          </p:nvSpPr>
          <p:spPr bwMode="auto">
            <a:xfrm>
              <a:off x="8869476" y="191958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16" name="Rectangle : coins arrondis 115">
              <a:extLst>
                <a:ext uri="{FF2B5EF4-FFF2-40B4-BE49-F238E27FC236}">
                  <a16:creationId xmlns:a16="http://schemas.microsoft.com/office/drawing/2014/main" id="{C88B977C-C9E3-4687-BE2F-6C5438FCC1A2}"/>
                </a:ext>
              </a:extLst>
            </p:cNvPr>
            <p:cNvSpPr/>
            <p:nvPr/>
          </p:nvSpPr>
          <p:spPr bwMode="auto">
            <a:xfrm>
              <a:off x="9050969" y="209651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17" name="Rectangle : coins arrondis 116">
              <a:extLst>
                <a:ext uri="{FF2B5EF4-FFF2-40B4-BE49-F238E27FC236}">
                  <a16:creationId xmlns:a16="http://schemas.microsoft.com/office/drawing/2014/main" id="{7F818436-FD68-491E-9393-0FD6EE4C019C}"/>
                </a:ext>
              </a:extLst>
            </p:cNvPr>
            <p:cNvSpPr/>
            <p:nvPr/>
          </p:nvSpPr>
          <p:spPr bwMode="auto">
            <a:xfrm>
              <a:off x="9224688" y="2273452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4880B1B6-E979-4473-AC54-EA3A29F3386C}"/>
                </a:ext>
              </a:extLst>
            </p:cNvPr>
            <p:cNvSpPr/>
            <p:nvPr/>
          </p:nvSpPr>
          <p:spPr bwMode="auto">
            <a:xfrm>
              <a:off x="7116132" y="1566348"/>
              <a:ext cx="1073639" cy="102246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19" name="Picture 2" descr="Afficher l’image source">
              <a:extLst>
                <a:ext uri="{FF2B5EF4-FFF2-40B4-BE49-F238E27FC236}">
                  <a16:creationId xmlns:a16="http://schemas.microsoft.com/office/drawing/2014/main" id="{52729ACD-B144-4EEC-98C0-521CDCCF5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0573" y="1738193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 : coins arrondis 119">
              <a:extLst>
                <a:ext uri="{FF2B5EF4-FFF2-40B4-BE49-F238E27FC236}">
                  <a16:creationId xmlns:a16="http://schemas.microsoft.com/office/drawing/2014/main" id="{1C6FEA2D-EEB0-4E76-8DDE-E85616FF3238}"/>
                </a:ext>
              </a:extLst>
            </p:cNvPr>
            <p:cNvSpPr/>
            <p:nvPr/>
          </p:nvSpPr>
          <p:spPr bwMode="auto">
            <a:xfrm>
              <a:off x="10984989" y="1566348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21" name="Picture 2" descr="Afficher l’image source">
              <a:extLst>
                <a:ext uri="{FF2B5EF4-FFF2-40B4-BE49-F238E27FC236}">
                  <a16:creationId xmlns:a16="http://schemas.microsoft.com/office/drawing/2014/main" id="{8EF41F85-61CE-481F-B7D5-7D548C9E3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775" y="247846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angle : coins arrondis 121">
              <a:extLst>
                <a:ext uri="{FF2B5EF4-FFF2-40B4-BE49-F238E27FC236}">
                  <a16:creationId xmlns:a16="http://schemas.microsoft.com/office/drawing/2014/main" id="{F5AF3FBB-1E9D-4FEF-A8F5-18BB2E230ECD}"/>
                </a:ext>
              </a:extLst>
            </p:cNvPr>
            <p:cNvSpPr/>
            <p:nvPr/>
          </p:nvSpPr>
          <p:spPr bwMode="auto">
            <a:xfrm>
              <a:off x="10988191" y="230662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pic>
          <p:nvPicPr>
            <p:cNvPr id="123" name="Picture 2" descr="Afficher l’image source">
              <a:extLst>
                <a:ext uri="{FF2B5EF4-FFF2-40B4-BE49-F238E27FC236}">
                  <a16:creationId xmlns:a16="http://schemas.microsoft.com/office/drawing/2014/main" id="{B77EAC01-0AA2-4171-B202-42567985D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063" y="3247609"/>
              <a:ext cx="552923" cy="36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FAC6E922-D9AC-4971-B151-9140209A868A}"/>
                </a:ext>
              </a:extLst>
            </p:cNvPr>
            <p:cNvSpPr/>
            <p:nvPr/>
          </p:nvSpPr>
          <p:spPr bwMode="auto">
            <a:xfrm>
              <a:off x="10993479" y="3075764"/>
              <a:ext cx="741830" cy="7064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Stock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9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à liv.</a:t>
              </a:r>
            </a:p>
          </p:txBody>
        </p:sp>
        <p:sp>
          <p:nvSpPr>
            <p:cNvPr id="125" name="Flèche : droite 124">
              <a:extLst>
                <a:ext uri="{FF2B5EF4-FFF2-40B4-BE49-F238E27FC236}">
                  <a16:creationId xmlns:a16="http://schemas.microsoft.com/office/drawing/2014/main" id="{CC417444-4A62-48ED-8EB8-F27D90E18303}"/>
                </a:ext>
              </a:extLst>
            </p:cNvPr>
            <p:cNvSpPr/>
            <p:nvPr/>
          </p:nvSpPr>
          <p:spPr bwMode="auto">
            <a:xfrm rot="1800000">
              <a:off x="8309792" y="1910752"/>
              <a:ext cx="481966" cy="47933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fr-FR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D8BA1E0-4AEE-4860-845D-F9CC419D5156}"/>
              </a:ext>
            </a:extLst>
          </p:cNvPr>
          <p:cNvSpPr/>
          <p:nvPr/>
        </p:nvSpPr>
        <p:spPr bwMode="auto">
          <a:xfrm rot="21431694">
            <a:off x="4143010" y="2929743"/>
            <a:ext cx="714893" cy="6639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446E2BF-544B-4099-B8CE-3F0FAECEFEF4}"/>
              </a:ext>
            </a:extLst>
          </p:cNvPr>
          <p:cNvSpPr/>
          <p:nvPr/>
        </p:nvSpPr>
        <p:spPr bwMode="auto">
          <a:xfrm>
            <a:off x="4228010" y="3856599"/>
            <a:ext cx="714893" cy="6639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3" name="Flèche : droite 142">
            <a:extLst>
              <a:ext uri="{FF2B5EF4-FFF2-40B4-BE49-F238E27FC236}">
                <a16:creationId xmlns:a16="http://schemas.microsoft.com/office/drawing/2014/main" id="{B369AE30-6622-4D66-BA57-BFF25E4C0E4A}"/>
              </a:ext>
            </a:extLst>
          </p:cNvPr>
          <p:cNvSpPr/>
          <p:nvPr/>
        </p:nvSpPr>
        <p:spPr bwMode="auto">
          <a:xfrm rot="2295294">
            <a:off x="4042947" y="4448459"/>
            <a:ext cx="714893" cy="6639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lèche : droite 143">
            <a:extLst>
              <a:ext uri="{FF2B5EF4-FFF2-40B4-BE49-F238E27FC236}">
                <a16:creationId xmlns:a16="http://schemas.microsoft.com/office/drawing/2014/main" id="{8F715D83-86F8-436E-A1C1-3D0C02697C81}"/>
              </a:ext>
            </a:extLst>
          </p:cNvPr>
          <p:cNvSpPr/>
          <p:nvPr/>
        </p:nvSpPr>
        <p:spPr bwMode="auto">
          <a:xfrm rot="3579119">
            <a:off x="3522247" y="4859091"/>
            <a:ext cx="714893" cy="6639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fr-FR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5" name="Picture 2" descr="Afficher l’image source">
            <a:extLst>
              <a:ext uri="{FF2B5EF4-FFF2-40B4-BE49-F238E27FC236}">
                <a16:creationId xmlns:a16="http://schemas.microsoft.com/office/drawing/2014/main" id="{3FA83332-2B8F-4F66-A127-73BF55DE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711" l="5274" r="95570">
                        <a14:foregroundMark x1="6540" y1="20257" x2="7384" y2="71704"/>
                        <a14:foregroundMark x1="6329" y1="74598" x2="10338" y2="75241"/>
                        <a14:foregroundMark x1="21308" y1="86817" x2="21308" y2="86817"/>
                        <a14:foregroundMark x1="21308" y1="84887" x2="20464" y2="85852"/>
                        <a14:foregroundMark x1="69620" y1="81350" x2="70042" y2="88746"/>
                        <a14:foregroundMark x1="84810" y1="46302" x2="90295" y2="70418"/>
                        <a14:foregroundMark x1="93882" y1="72026" x2="95570" y2="72026"/>
                        <a14:foregroundMark x1="5274" y1="16399" x2="6962" y2="6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55" y="1534753"/>
            <a:ext cx="624616" cy="4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Afficher l’image source">
            <a:extLst>
              <a:ext uri="{FF2B5EF4-FFF2-40B4-BE49-F238E27FC236}">
                <a16:creationId xmlns:a16="http://schemas.microsoft.com/office/drawing/2014/main" id="{839F56CC-7401-421C-8EE2-63842D4DC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711" l="5274" r="95570">
                        <a14:foregroundMark x1="6540" y1="20257" x2="7384" y2="71704"/>
                        <a14:foregroundMark x1="6329" y1="74598" x2="10338" y2="75241"/>
                        <a14:foregroundMark x1="21308" y1="86817" x2="21308" y2="86817"/>
                        <a14:foregroundMark x1="21308" y1="84887" x2="20464" y2="85852"/>
                        <a14:foregroundMark x1="69620" y1="81350" x2="70042" y2="88746"/>
                        <a14:foregroundMark x1="84810" y1="46302" x2="90295" y2="70418"/>
                        <a14:foregroundMark x1="93882" y1="72026" x2="95570" y2="72026"/>
                        <a14:foregroundMark x1="5274" y1="16399" x2="6962" y2="6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0" y="2286327"/>
            <a:ext cx="624616" cy="4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Afficher l’image source">
            <a:extLst>
              <a:ext uri="{FF2B5EF4-FFF2-40B4-BE49-F238E27FC236}">
                <a16:creationId xmlns:a16="http://schemas.microsoft.com/office/drawing/2014/main" id="{27361647-C93D-4636-A085-49369C4B3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711" l="5274" r="95570">
                        <a14:foregroundMark x1="6540" y1="20257" x2="7384" y2="71704"/>
                        <a14:foregroundMark x1="6329" y1="74598" x2="10338" y2="75241"/>
                        <a14:foregroundMark x1="21308" y1="86817" x2="21308" y2="86817"/>
                        <a14:foregroundMark x1="21308" y1="84887" x2="20464" y2="85852"/>
                        <a14:foregroundMark x1="69620" y1="81350" x2="70042" y2="88746"/>
                        <a14:foregroundMark x1="84810" y1="46302" x2="90295" y2="70418"/>
                        <a14:foregroundMark x1="93882" y1="72026" x2="95570" y2="72026"/>
                        <a14:foregroundMark x1="5274" y1="16399" x2="6962" y2="62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880" y="3019985"/>
            <a:ext cx="624616" cy="4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2E522B7-2280-498D-8206-A1E8AF13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La distribution des produits</a:t>
            </a:r>
          </a:p>
        </p:txBody>
      </p:sp>
    </p:spTree>
    <p:extLst>
      <p:ext uri="{BB962C8B-B14F-4D97-AF65-F5344CB8AC3E}">
        <p14:creationId xmlns:p14="http://schemas.microsoft.com/office/powerpoint/2010/main" val="404350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4" grpId="0" animBg="1"/>
      <p:bldP spid="19" grpId="0" animBg="1"/>
      <p:bldP spid="20" grpId="0" animBg="1"/>
      <p:bldP spid="21" grpId="0" animBg="1"/>
      <p:bldP spid="38" grpId="0" animBg="1"/>
      <p:bldP spid="1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6" grpId="0" animBg="1"/>
      <p:bldP spid="7" grpId="0" animBg="1"/>
      <p:bldP spid="143" grpId="0" animBg="1"/>
      <p:bldP spid="144" grpId="0" animBg="1"/>
    </p:bldLst>
  </p:timing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9687C691E64408619E95DAC9DE9B8" ma:contentTypeVersion="8" ma:contentTypeDescription="Create a new document." ma:contentTypeScope="" ma:versionID="15e46635f52d7b3654d009dfcc040038">
  <xsd:schema xmlns:xsd="http://www.w3.org/2001/XMLSchema" xmlns:xs="http://www.w3.org/2001/XMLSchema" xmlns:p="http://schemas.microsoft.com/office/2006/metadata/properties" xmlns:ns2="02672e6b-19a0-418f-83be-8b7f48d357dd" xmlns:ns3="a53d33bd-8f96-4e32-8bc4-5aa9c498b795" targetNamespace="http://schemas.microsoft.com/office/2006/metadata/properties" ma:root="true" ma:fieldsID="73b9dc98e9005087c98d197cb176fa75" ns2:_="" ns3:_="">
    <xsd:import namespace="02672e6b-19a0-418f-83be-8b7f48d357dd"/>
    <xsd:import namespace="a53d33bd-8f96-4e32-8bc4-5aa9c498b7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72e6b-19a0-418f-83be-8b7f48d357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d33bd-8f96-4e32-8bc4-5aa9c498b79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60CE1E-846B-4019-BEA6-5AF659485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9F750C-82B7-4226-B969-F6317D07547E}">
  <ds:schemaRefs>
    <ds:schemaRef ds:uri="02672e6b-19a0-418f-83be-8b7f48d357dd"/>
    <ds:schemaRef ds:uri="a53d33bd-8f96-4e32-8bc4-5aa9c498b7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A7FD832-C6EC-4D9E-86B9-4B6852A57348}">
  <ds:schemaRefs>
    <ds:schemaRef ds:uri="02672e6b-19a0-418f-83be-8b7f48d357dd"/>
    <ds:schemaRef ds:uri="a53d33bd-8f96-4e32-8bc4-5aa9c498b7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Grand écran</PresentationFormat>
  <Paragraphs>205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Segoe Pro</vt:lpstr>
      <vt:lpstr>Segoe Pro Semibold</vt:lpstr>
      <vt:lpstr>Segoe UI</vt:lpstr>
      <vt:lpstr>Segoe UI Light</vt:lpstr>
      <vt:lpstr>Segoe UI Semibold</vt:lpstr>
      <vt:lpstr>Wingdings</vt:lpstr>
      <vt:lpstr>Thème PPFS</vt:lpstr>
      <vt:lpstr>Présentation PowerPoint</vt:lpstr>
      <vt:lpstr>Merci à nos sponsors</vt:lpstr>
      <vt:lpstr>Suivez-nous !</vt:lpstr>
      <vt:lpstr>Retour d'expérience du projet  Log Assist</vt:lpstr>
      <vt:lpstr>Présentation PowerPoint</vt:lpstr>
      <vt:lpstr>AGENDA</vt:lpstr>
      <vt:lpstr>La solution « Log Assist »</vt:lpstr>
      <vt:lpstr>La mission</vt:lpstr>
      <vt:lpstr>La distribution des produits</vt:lpstr>
      <vt:lpstr>La Solution</vt:lpstr>
      <vt:lpstr>Démonstration</vt:lpstr>
      <vt:lpstr>Persona</vt:lpstr>
      <vt:lpstr>Persona</vt:lpstr>
      <vt:lpstr>Présentation PowerPoint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Pierre Bourdial</cp:lastModifiedBy>
  <cp:revision>1</cp:revision>
  <dcterms:created xsi:type="dcterms:W3CDTF">2020-09-11T08:37:45Z</dcterms:created>
  <dcterms:modified xsi:type="dcterms:W3CDTF">2021-03-25T15:54:56Z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0x01010045C9687C691E64408619E95DAC9DE9B8</vt:lpwstr>
  </property>
</Properties>
</file>